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F4660-A426-4A3C-B2A8-D105F0D1295F}" v="22" dt="2020-11-28T19:47:14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F7F4660-A426-4A3C-B2A8-D105F0D1295F}"/>
    <pc:docChg chg="modSld">
      <pc:chgData name="" userId="" providerId="" clId="Web-{AF7F4660-A426-4A3C-B2A8-D105F0D1295F}" dt="2020-11-28T19:45:24.518" v="1"/>
      <pc:docMkLst>
        <pc:docMk/>
      </pc:docMkLst>
      <pc:sldChg chg="delSp">
        <pc:chgData name="" userId="" providerId="" clId="Web-{AF7F4660-A426-4A3C-B2A8-D105F0D1295F}" dt="2020-11-28T19:45:24.518" v="1"/>
        <pc:sldMkLst>
          <pc:docMk/>
          <pc:sldMk cId="109857222" sldId="256"/>
        </pc:sldMkLst>
        <pc:spChg chg="del">
          <ac:chgData name="" userId="" providerId="" clId="Web-{AF7F4660-A426-4A3C-B2A8-D105F0D1295F}" dt="2020-11-28T19:45:20.45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AF7F4660-A426-4A3C-B2A8-D105F0D1295F}" dt="2020-11-28T19:45:24.518" v="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UNNA RAM" userId="5230a99cc268018c" providerId="Windows Live" clId="Web-{AF7F4660-A426-4A3C-B2A8-D105F0D1295F}"/>
    <pc:docChg chg="modSld">
      <pc:chgData name="MUNNA RAM" userId="5230a99cc268018c" providerId="Windows Live" clId="Web-{AF7F4660-A426-4A3C-B2A8-D105F0D1295F}" dt="2020-11-28T19:47:14.722" v="17" actId="1076"/>
      <pc:docMkLst>
        <pc:docMk/>
      </pc:docMkLst>
      <pc:sldChg chg="addSp modSp">
        <pc:chgData name="MUNNA RAM" userId="5230a99cc268018c" providerId="Windows Live" clId="Web-{AF7F4660-A426-4A3C-B2A8-D105F0D1295F}" dt="2020-11-28T19:47:14.722" v="17" actId="1076"/>
        <pc:sldMkLst>
          <pc:docMk/>
          <pc:sldMk cId="109857222" sldId="256"/>
        </pc:sldMkLst>
        <pc:picChg chg="add mod">
          <ac:chgData name="MUNNA RAM" userId="5230a99cc268018c" providerId="Windows Live" clId="Web-{AF7F4660-A426-4A3C-B2A8-D105F0D1295F}" dt="2020-11-28T19:47:14.722" v="17" actId="1076"/>
          <ac:picMkLst>
            <pc:docMk/>
            <pc:sldMk cId="109857222" sldId="256"/>
            <ac:picMk id="4" creationId="{7F0B9C0D-D2B1-4C0B-BE36-CFBF7466C078}"/>
          </ac:picMkLst>
        </pc:picChg>
        <pc:picChg chg="add mod">
          <ac:chgData name="MUNNA RAM" userId="5230a99cc268018c" providerId="Windows Live" clId="Web-{AF7F4660-A426-4A3C-B2A8-D105F0D1295F}" dt="2020-11-28T19:47:07.612" v="16" actId="1076"/>
          <ac:picMkLst>
            <pc:docMk/>
            <pc:sldMk cId="109857222" sldId="256"/>
            <ac:picMk id="5" creationId="{A0348203-BF95-4755-8E06-9942DC5193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F0B9C0D-D2B1-4C0B-BE36-CFBF7466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0127" y="1110704"/>
            <a:ext cx="6596331" cy="4636593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0348203-BF95-4755-8E06-9942DC51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537884" y="1044800"/>
            <a:ext cx="6581953" cy="47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2020-11-28T19:44:53Z</dcterms:created>
  <dcterms:modified xsi:type="dcterms:W3CDTF">2020-11-28T19:47:15Z</dcterms:modified>
</cp:coreProperties>
</file>