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1646" y="-2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5450" y="546101"/>
            <a:ext cx="6181394" cy="66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DATE:4-</a:t>
            </a:r>
            <a:r>
              <a:rPr sz="1200" b="1" spc="-10" dirty="0">
                <a:latin typeface="Calibri"/>
                <a:cs typeface="Calibri"/>
              </a:rPr>
              <a:t>6-</a:t>
            </a:r>
            <a:r>
              <a:rPr sz="1200" b="1" spc="-25" dirty="0"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Calibri"/>
                <a:cs typeface="Calibri"/>
              </a:rPr>
              <a:t>ASSIGNMENT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3435</Words>
  <Application>Microsoft Office PowerPoint</Application>
  <PresentationFormat>Custom</PresentationFormat>
  <Paragraphs>405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cp:lastModifiedBy>Banaganapalli Munna</cp:lastModifiedBy>
  <cp:revision>1</cp:revision>
  <dcterms:created xsi:type="dcterms:W3CDTF">2024-06-07T17:46:33Z</dcterms:created>
  <dcterms:modified xsi:type="dcterms:W3CDTF">2024-06-08T04:23:26Z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