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ASH52\WANGALA_FESTIVAL_CHAMAGURI_URPAD_BEEL_WANGALA_FESTIVAL_CHAMAGURI_Assam_gualpara_2024(720p).mp4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ASH52\Chakma_Biju_Festival___Machmara__%23bijumela%23shortvideo_%23chakmabijufestival(360p).mp4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ASH52\Biggest_festival_of_Marma_Community___Sangrai_2023_%23ytshorts_%23shortsvideo_%23shortvideo_%23shorts(720p).mp4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ASH52\DONG_ENACH_SANTHALI_CULTURE_SHOST_VIDEO_2024%23dong%23enach%23video_%23santhali_%23culture%232024%23bapla%23viral(720p).mp4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Welcome to my presentation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i="1" dirty="0" smtClean="0"/>
              <a:t>Name : </a:t>
            </a:r>
            <a:r>
              <a:rPr lang="en-US" b="1" i="1" dirty="0" err="1" smtClean="0"/>
              <a:t>Ashikur</a:t>
            </a:r>
            <a:r>
              <a:rPr lang="en-US" b="1" i="1" dirty="0" smtClean="0"/>
              <a:t>  </a:t>
            </a:r>
            <a:r>
              <a:rPr lang="en-US" b="1" i="1" dirty="0" err="1" smtClean="0"/>
              <a:t>Rahman</a:t>
            </a:r>
            <a:endParaRPr lang="en-US" b="1" i="1" dirty="0" smtClean="0"/>
          </a:p>
          <a:p>
            <a:pPr algn="ctr">
              <a:buNone/>
            </a:pPr>
            <a:r>
              <a:rPr lang="en-US" b="1" i="1" dirty="0" smtClean="0"/>
              <a:t>Roll : 02 office 34</a:t>
            </a:r>
            <a:endParaRPr lang="en-US" b="1" i="1" dirty="0"/>
          </a:p>
        </p:txBody>
      </p:sp>
      <p:pic>
        <p:nvPicPr>
          <p:cNvPr id="8" name="Picture 7" descr="FB_IMG_173277813410603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5791200" cy="3352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Garo</a:t>
            </a:r>
            <a:r>
              <a:rPr lang="en-US" b="1" i="1" dirty="0" smtClean="0"/>
              <a:t>  community</a:t>
            </a:r>
            <a:endParaRPr lang="en-US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Garo</a:t>
            </a:r>
            <a:r>
              <a:rPr lang="en-US" sz="2400" dirty="0" smtClean="0"/>
              <a:t> community celebrates festivals like </a:t>
            </a:r>
            <a:r>
              <a:rPr lang="en-US" sz="2400" b="1" dirty="0" err="1" smtClean="0"/>
              <a:t>Baisaku</a:t>
            </a:r>
            <a:r>
              <a:rPr lang="en-US" sz="2400" dirty="0" smtClean="0"/>
              <a:t> (New Year), </a:t>
            </a:r>
            <a:r>
              <a:rPr lang="en-US" sz="2400" b="1" dirty="0" err="1" smtClean="0"/>
              <a:t>Wangala</a:t>
            </a:r>
            <a:r>
              <a:rPr lang="en-US" sz="2400" dirty="0" smtClean="0"/>
              <a:t> (the festival of 100 drums), and </a:t>
            </a:r>
            <a:r>
              <a:rPr lang="en-US" sz="2400" b="1" dirty="0" err="1" smtClean="0"/>
              <a:t>Chidekala</a:t>
            </a:r>
            <a:r>
              <a:rPr lang="en-US" sz="2400" dirty="0" smtClean="0"/>
              <a:t> (harvest festival). These festivals involve dancing, feasting, music, and traditional rituals, celebrating agricultural harvests and their rich cultural heritage.</a:t>
            </a:r>
          </a:p>
          <a:p>
            <a:endParaRPr lang="en-US" sz="2400" dirty="0"/>
          </a:p>
        </p:txBody>
      </p:sp>
      <p:pic>
        <p:nvPicPr>
          <p:cNvPr id="7" name="WANGALA_FESTIVAL_CHAMAGURI_URPAD_BEEL_WANGALA_FESTIVAL_CHAMAGURI_Assam_gualpara_2024(720p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00600" y="3505200"/>
            <a:ext cx="3875087" cy="3124200"/>
          </a:xfrm>
          <a:prstGeom prst="rect">
            <a:avLst/>
          </a:prstGeom>
        </p:spPr>
      </p:pic>
      <p:sp>
        <p:nvSpPr>
          <p:cNvPr id="2053" name="AutoShape 5" descr="C:\Users\DCL\AppData\Local\Temp\{2CA7ED1E-49CA-4308-930E-930293AF6DD5}.tm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C:\Users\DCL\AppData\Local\Temp\{2CA7ED1E-49CA-4308-930E-930293AF6DD5}.tm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images (5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05200"/>
            <a:ext cx="4038600" cy="32004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Traditional food of </a:t>
            </a:r>
            <a:r>
              <a:rPr lang="en-US" b="1" i="1" dirty="0" err="1" smtClean="0"/>
              <a:t>garo</a:t>
            </a:r>
            <a:r>
              <a:rPr lang="en-US" b="1" i="1" dirty="0" smtClean="0"/>
              <a:t>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Traditional food of the </a:t>
            </a:r>
            <a:r>
              <a:rPr lang="en-US" sz="2400" dirty="0" err="1" smtClean="0"/>
              <a:t>Garo</a:t>
            </a:r>
            <a:r>
              <a:rPr lang="en-US" sz="2400" dirty="0" smtClean="0"/>
              <a:t> community includes rice, fermented fish, bamboo shoots, and meat dishes like beef, pork, and chicken. Popular dishes include "</a:t>
            </a:r>
            <a:r>
              <a:rPr lang="en-US" sz="2400" dirty="0" err="1" smtClean="0"/>
              <a:t>Pewtang</a:t>
            </a:r>
            <a:r>
              <a:rPr lang="en-US" sz="2400" dirty="0" smtClean="0"/>
              <a:t>" (meat curry) and "</a:t>
            </a:r>
            <a:r>
              <a:rPr lang="en-US" sz="2400" dirty="0" err="1" smtClean="0"/>
              <a:t>Katta</a:t>
            </a:r>
            <a:r>
              <a:rPr lang="en-US" sz="2400" dirty="0" smtClean="0"/>
              <a:t>" (fermented fish).</a:t>
            </a:r>
          </a:p>
          <a:p>
            <a:endParaRPr lang="en-US" dirty="0"/>
          </a:p>
        </p:txBody>
      </p:sp>
      <p:pic>
        <p:nvPicPr>
          <p:cNvPr id="4" name="Picture 3" descr="R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4114800" cy="3521529"/>
          </a:xfrm>
          <a:prstGeom prst="rect">
            <a:avLst/>
          </a:prstGeom>
        </p:spPr>
      </p:pic>
      <p:pic>
        <p:nvPicPr>
          <p:cNvPr id="6" name="Picture 5" descr="OIP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200400"/>
            <a:ext cx="4495800" cy="3505200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b="1" i="1" dirty="0" smtClean="0"/>
          </a:p>
          <a:p>
            <a:pPr algn="ctr">
              <a:buNone/>
            </a:pPr>
            <a:r>
              <a:rPr lang="en-US" sz="6000" b="1" i="1" dirty="0" smtClean="0"/>
              <a:t>THANK YOU</a:t>
            </a:r>
            <a:endParaRPr lang="en-US" sz="6000" b="1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 smtClean="0"/>
              <a:t>Topic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festival  and food of the  </a:t>
            </a:r>
            <a:r>
              <a:rPr lang="en-US" b="1" i="1" dirty="0" err="1" smtClean="0"/>
              <a:t>indegenous</a:t>
            </a:r>
            <a:r>
              <a:rPr lang="en-US" b="1" i="1" dirty="0" smtClean="0"/>
              <a:t>  community of </a:t>
            </a:r>
            <a:r>
              <a:rPr lang="en-US" b="1" i="1" dirty="0" err="1" smtClean="0"/>
              <a:t>bangladesh</a:t>
            </a:r>
            <a:endParaRPr lang="en-US" b="1" i="1" dirty="0"/>
          </a:p>
        </p:txBody>
      </p:sp>
      <p:pic>
        <p:nvPicPr>
          <p:cNvPr id="4" name="Content Placeholder 3" descr="images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8839200" cy="5029200"/>
          </a:xfr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the  </a:t>
            </a:r>
            <a:r>
              <a:rPr lang="en-US" sz="2000" b="1" dirty="0" err="1" smtClean="0"/>
              <a:t>indegenous</a:t>
            </a:r>
            <a:r>
              <a:rPr lang="en-US" sz="2000" b="1" dirty="0" smtClean="0"/>
              <a:t> community of </a:t>
            </a:r>
            <a:r>
              <a:rPr lang="en-US" sz="2000" b="1" dirty="0" err="1" smtClean="0"/>
              <a:t>bangladesh</a:t>
            </a:r>
            <a:endParaRPr lang="en-US" sz="2000" b="1" dirty="0"/>
          </a:p>
        </p:txBody>
      </p:sp>
      <p:sp>
        <p:nvSpPr>
          <p:cNvPr id="5" name="Notched Right Arrow 4"/>
          <p:cNvSpPr/>
          <p:nvPr/>
        </p:nvSpPr>
        <p:spPr>
          <a:xfrm>
            <a:off x="412147" y="1809141"/>
            <a:ext cx="1447800" cy="686354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419931" y="2737619"/>
            <a:ext cx="1447800" cy="726948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9214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hakma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3149" y="287026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Marma</a:t>
            </a:r>
            <a:endParaRPr lang="en-US" sz="2400" b="1" dirty="0"/>
          </a:p>
        </p:txBody>
      </p:sp>
      <p:sp>
        <p:nvSpPr>
          <p:cNvPr id="9" name="Notched Right Arrow 8"/>
          <p:cNvSpPr/>
          <p:nvPr/>
        </p:nvSpPr>
        <p:spPr>
          <a:xfrm>
            <a:off x="443418" y="3721946"/>
            <a:ext cx="1447799" cy="71323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9946" y="3847729"/>
            <a:ext cx="10182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24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antal</a:t>
            </a:r>
            <a:endParaRPr lang="en-US" sz="2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426859" y="4764732"/>
            <a:ext cx="1433945" cy="685800"/>
          </a:xfrm>
          <a:prstGeom prst="notch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60804" y="4876799"/>
            <a:ext cx="802656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Garo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05001"/>
            <a:ext cx="5383596" cy="3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chakma</a:t>
            </a:r>
            <a:r>
              <a:rPr lang="en-US" dirty="0" smtClean="0"/>
              <a:t>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important festival for the  ‘’</a:t>
            </a:r>
            <a:r>
              <a:rPr lang="en-US" sz="2800" dirty="0" err="1" smtClean="0"/>
              <a:t>Chakma</a:t>
            </a:r>
            <a:r>
              <a:rPr lang="en-US" sz="2800" dirty="0" smtClean="0"/>
              <a:t> Community’’ is ‘’BIJO,” a three day </a:t>
            </a:r>
            <a:r>
              <a:rPr lang="en-US" sz="2800" dirty="0" err="1" smtClean="0"/>
              <a:t>Buddist</a:t>
            </a:r>
            <a:r>
              <a:rPr lang="en-US" sz="2800" dirty="0" smtClean="0"/>
              <a:t> festival that marks the </a:t>
            </a:r>
            <a:r>
              <a:rPr lang="en-US" sz="2800" dirty="0" err="1" smtClean="0"/>
              <a:t>chakm</a:t>
            </a:r>
            <a:r>
              <a:rPr lang="en-US" sz="2800" dirty="0" smtClean="0"/>
              <a:t> new year.</a:t>
            </a:r>
            <a:endParaRPr lang="en-US" sz="2800" dirty="0"/>
          </a:p>
        </p:txBody>
      </p:sp>
      <p:pic>
        <p:nvPicPr>
          <p:cNvPr id="4" name="Picture 3" descr="images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590800"/>
            <a:ext cx="3505200" cy="1981200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648200"/>
            <a:ext cx="3505199" cy="1981200"/>
          </a:xfrm>
          <a:prstGeom prst="rect">
            <a:avLst/>
          </a:prstGeom>
        </p:spPr>
      </p:pic>
      <p:pic>
        <p:nvPicPr>
          <p:cNvPr id="6" name="Chakma_Biju_Festival___Machmara__#bijumela#shortvideo_#chakmabijufestival(360p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029200" y="2819400"/>
            <a:ext cx="3200400" cy="35814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pPr algn="ctr"/>
            <a:r>
              <a:rPr lang="en-US" b="1" dirty="0" smtClean="0"/>
              <a:t>The traditional food of </a:t>
            </a:r>
            <a:r>
              <a:rPr lang="en-US" b="1" dirty="0" err="1" smtClean="0"/>
              <a:t>chakma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staple food of the </a:t>
            </a:r>
            <a:r>
              <a:rPr lang="en-US" sz="2400" dirty="0" err="1" smtClean="0"/>
              <a:t>Chakmas</a:t>
            </a:r>
            <a:r>
              <a:rPr lang="en-US" sz="2400" dirty="0" smtClean="0"/>
              <a:t> is rice. In addition to rice, the other foods include </a:t>
            </a:r>
            <a:r>
              <a:rPr lang="en-US" sz="2400" dirty="0" err="1" smtClean="0"/>
              <a:t>Moikya</a:t>
            </a:r>
            <a:r>
              <a:rPr lang="en-US" sz="2400" dirty="0" smtClean="0"/>
              <a:t> (maize), </a:t>
            </a:r>
            <a:r>
              <a:rPr lang="en-US" sz="2400" dirty="0" err="1" smtClean="0"/>
              <a:t>Haun</a:t>
            </a:r>
            <a:r>
              <a:rPr lang="en-US" sz="2400" dirty="0" smtClean="0"/>
              <a:t> (millets), </a:t>
            </a:r>
            <a:r>
              <a:rPr lang="en-US" sz="2400" dirty="0" err="1" smtClean="0"/>
              <a:t>Hesh</a:t>
            </a:r>
            <a:r>
              <a:rPr lang="en-US" sz="2400" dirty="0" smtClean="0"/>
              <a:t> </a:t>
            </a:r>
            <a:r>
              <a:rPr lang="en-US" sz="2400" dirty="0" err="1" smtClean="0"/>
              <a:t>biji</a:t>
            </a:r>
            <a:r>
              <a:rPr lang="en-US" sz="2400" dirty="0" smtClean="0"/>
              <a:t> (grain), </a:t>
            </a:r>
            <a:r>
              <a:rPr lang="en-US" sz="2400" dirty="0" err="1" smtClean="0"/>
              <a:t>Jedena</a:t>
            </a:r>
            <a:r>
              <a:rPr lang="en-US" sz="2400" dirty="0" smtClean="0"/>
              <a:t> (barley), </a:t>
            </a:r>
            <a:r>
              <a:rPr lang="en-US" sz="2400" dirty="0" err="1" smtClean="0"/>
              <a:t>Bini</a:t>
            </a:r>
            <a:r>
              <a:rPr lang="en-US" sz="2400" dirty="0" smtClean="0"/>
              <a:t> </a:t>
            </a:r>
            <a:r>
              <a:rPr lang="en-US" sz="2400" dirty="0" err="1" smtClean="0"/>
              <a:t>chol</a:t>
            </a:r>
            <a:r>
              <a:rPr lang="en-US" sz="2400" dirty="0" smtClean="0"/>
              <a:t> (sticky rice). However, different food items are consumed between meals. One of the important traditional food items of the </a:t>
            </a:r>
            <a:r>
              <a:rPr lang="en-US" sz="2400" dirty="0" err="1" smtClean="0"/>
              <a:t>Chakmas</a:t>
            </a:r>
            <a:r>
              <a:rPr lang="en-US" sz="2400" dirty="0" smtClean="0"/>
              <a:t> is </a:t>
            </a:r>
            <a:r>
              <a:rPr lang="en-US" sz="2400" dirty="0" err="1" smtClean="0"/>
              <a:t>Pidhe</a:t>
            </a:r>
            <a:r>
              <a:rPr lang="en-US" sz="2400" dirty="0" smtClean="0"/>
              <a:t> (rice cakes). </a:t>
            </a:r>
            <a:endParaRPr lang="en-US" sz="2400" dirty="0"/>
          </a:p>
        </p:txBody>
      </p:sp>
      <p:pic>
        <p:nvPicPr>
          <p:cNvPr id="4" name="Picture 3" descr="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2667000" cy="3276600"/>
          </a:xfrm>
          <a:prstGeom prst="rect">
            <a:avLst/>
          </a:prstGeom>
        </p:spPr>
      </p:pic>
      <p:pic>
        <p:nvPicPr>
          <p:cNvPr id="5" name="Picture 4" descr="binni_chaler_pay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200400"/>
            <a:ext cx="2895600" cy="3276601"/>
          </a:xfrm>
          <a:prstGeom prst="rect">
            <a:avLst/>
          </a:prstGeom>
        </p:spPr>
      </p:pic>
      <p:pic>
        <p:nvPicPr>
          <p:cNvPr id="6" name="Picture 5" descr="OIP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200400"/>
            <a:ext cx="2667000" cy="32766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pPr algn="ctr"/>
            <a:r>
              <a:rPr lang="en-US" b="1" i="1" dirty="0" err="1" smtClean="0"/>
              <a:t>Marma</a:t>
            </a:r>
            <a:r>
              <a:rPr lang="en-US" b="1" i="1" dirty="0" smtClean="0"/>
              <a:t> community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name of the </a:t>
            </a:r>
            <a:r>
              <a:rPr lang="en-US" sz="2400" dirty="0" err="1" smtClean="0"/>
              <a:t>Marma</a:t>
            </a:r>
            <a:r>
              <a:rPr lang="en-US" sz="2400" dirty="0" smtClean="0"/>
              <a:t> New Year festival is ' </a:t>
            </a:r>
            <a:r>
              <a:rPr lang="en-US" sz="2400" dirty="0" err="1" smtClean="0"/>
              <a:t>Sangrai</a:t>
            </a:r>
            <a:r>
              <a:rPr lang="en-US" sz="2400" dirty="0" smtClean="0"/>
              <a:t> '. This is one of their main traditional ceremonies. They organize this festival on the Bengali new year occasion of month </a:t>
            </a:r>
            <a:r>
              <a:rPr lang="en-US" sz="2400" dirty="0" err="1" smtClean="0"/>
              <a:t>Boishakh</a:t>
            </a:r>
            <a:r>
              <a:rPr lang="en-US" sz="2400" dirty="0" smtClean="0"/>
              <a:t>.                         </a:t>
            </a:r>
            <a:endParaRPr lang="en-US" sz="2400" dirty="0"/>
          </a:p>
        </p:txBody>
      </p:sp>
      <p:pic>
        <p:nvPicPr>
          <p:cNvPr id="4" name="Biggest_festival_of_Marma_Community___Sangrai_2023_#ytshorts_#shortsvideo_#shortvideo_#shorts(720p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05400" y="2971800"/>
            <a:ext cx="3657600" cy="3581400"/>
          </a:xfrm>
          <a:prstGeom prst="rect">
            <a:avLst/>
          </a:prstGeom>
        </p:spPr>
      </p:pic>
      <p:pic>
        <p:nvPicPr>
          <p:cNvPr id="7" name="Picture 6" descr="sanken-festiv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71800"/>
            <a:ext cx="4572000" cy="3581400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Traditional food of </a:t>
            </a:r>
            <a:r>
              <a:rPr lang="en-US" dirty="0" err="1" smtClean="0"/>
              <a:t>marma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Rice and boiled vegetables are major food items of the </a:t>
            </a:r>
            <a:r>
              <a:rPr lang="en-US" sz="2400" dirty="0" err="1" smtClean="0"/>
              <a:t>Marma</a:t>
            </a:r>
            <a:r>
              <a:rPr lang="en-US" sz="2400" dirty="0" smtClean="0"/>
              <a:t> people. ‘</a:t>
            </a:r>
            <a:r>
              <a:rPr lang="en-US" sz="2400" dirty="0" err="1" smtClean="0"/>
              <a:t>Nappi</a:t>
            </a:r>
            <a:r>
              <a:rPr lang="en-US" sz="2400" dirty="0" smtClean="0"/>
              <a:t>’ a paste of dried fish, is a </a:t>
            </a:r>
            <a:r>
              <a:rPr lang="en-US" sz="2400" dirty="0" err="1" smtClean="0"/>
              <a:t>favourite</a:t>
            </a:r>
            <a:r>
              <a:rPr lang="en-US" sz="2400" dirty="0" smtClean="0"/>
              <a:t>. They enjoy rice bear and smoke indigenous cigars.</a:t>
            </a:r>
            <a:endParaRPr lang="en-US" sz="2400" dirty="0"/>
          </a:p>
        </p:txBody>
      </p:sp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95600"/>
            <a:ext cx="2743200" cy="3200400"/>
          </a:xfrm>
          <a:prstGeom prst="rect">
            <a:avLst/>
          </a:prstGeom>
        </p:spPr>
      </p:pic>
      <p:pic>
        <p:nvPicPr>
          <p:cNvPr id="5" name="Picture 4" descr="OIP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895600"/>
            <a:ext cx="2819400" cy="3276600"/>
          </a:xfrm>
          <a:prstGeom prst="rect">
            <a:avLst/>
          </a:prstGeom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2819400"/>
            <a:ext cx="2667000" cy="335280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Santal</a:t>
            </a:r>
            <a:r>
              <a:rPr lang="en-US" b="1" i="1" dirty="0" smtClean="0"/>
              <a:t> community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/>
          <a:lstStyle/>
          <a:p>
            <a:r>
              <a:rPr lang="en-US" sz="2800" dirty="0" smtClean="0"/>
              <a:t>The most important festival of the </a:t>
            </a:r>
            <a:r>
              <a:rPr lang="en-US" sz="2800" dirty="0" err="1" smtClean="0"/>
              <a:t>Santals</a:t>
            </a:r>
            <a:r>
              <a:rPr lang="en-US" sz="2800" dirty="0" smtClean="0"/>
              <a:t> is called </a:t>
            </a:r>
            <a:r>
              <a:rPr lang="en-US" sz="2800" dirty="0" err="1" smtClean="0"/>
              <a:t>Sohrai</a:t>
            </a:r>
            <a:r>
              <a:rPr lang="en-US" sz="2800" dirty="0" smtClean="0"/>
              <a:t>. It is the Harvest Festival celebrated after the rice harvest in early January. The celebrations stretch over several days. The first day is Um </a:t>
            </a:r>
            <a:r>
              <a:rPr lang="en-US" sz="2800" dirty="0" err="1" smtClean="0"/>
              <a:t>hiloah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antal 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3733800" cy="3352800"/>
          </a:xfrm>
          <a:prstGeom prst="rect">
            <a:avLst/>
          </a:prstGeom>
        </p:spPr>
      </p:pic>
      <p:pic>
        <p:nvPicPr>
          <p:cNvPr id="5" name="DONG_ENACH_SANTHALI_CULTURE_SHOST_VIDEO_2024#dong#enach#video_#santhali_#culture#2024#bapla#viral(720p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48200" y="3276600"/>
            <a:ext cx="3962400" cy="33528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/>
            <a:r>
              <a:rPr lang="en-US" b="1" i="1" dirty="0" smtClean="0"/>
              <a:t>Traditional food of </a:t>
            </a:r>
            <a:r>
              <a:rPr lang="en-US" b="1" i="1" dirty="0" err="1" smtClean="0"/>
              <a:t>santal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/>
          <a:lstStyle/>
          <a:p>
            <a:r>
              <a:rPr lang="en-US" sz="2400" dirty="0" smtClean="0"/>
              <a:t>The traditional food of the </a:t>
            </a:r>
            <a:r>
              <a:rPr lang="en-US" sz="2400" dirty="0" err="1" smtClean="0"/>
              <a:t>Santal</a:t>
            </a:r>
            <a:r>
              <a:rPr lang="en-US" sz="2400" dirty="0" smtClean="0"/>
              <a:t> community includes rice-based dishes like </a:t>
            </a:r>
            <a:r>
              <a:rPr lang="en-US" sz="2400" b="1" dirty="0" err="1" smtClean="0"/>
              <a:t>Handia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Pakhala</a:t>
            </a:r>
            <a:r>
              <a:rPr lang="en-US" sz="2400" dirty="0" smtClean="0"/>
              <a:t>, meat and fish curries, </a:t>
            </a:r>
            <a:r>
              <a:rPr lang="en-US" sz="2400" b="1" dirty="0" err="1" smtClean="0"/>
              <a:t>Pithe</a:t>
            </a:r>
            <a:r>
              <a:rPr lang="en-US" sz="2400" dirty="0" smtClean="0"/>
              <a:t> (sweet rice cakes), </a:t>
            </a:r>
            <a:r>
              <a:rPr lang="en-US" sz="2400" b="1" dirty="0" err="1" smtClean="0"/>
              <a:t>Chhatu</a:t>
            </a:r>
            <a:r>
              <a:rPr lang="en-US" sz="2400" dirty="0" smtClean="0"/>
              <a:t> (vegetable-stuffed rice flour dumplings), and </a:t>
            </a:r>
            <a:r>
              <a:rPr lang="en-US" sz="2400" b="1" dirty="0" err="1" smtClean="0"/>
              <a:t>Saru</a:t>
            </a:r>
            <a:r>
              <a:rPr lang="en-US" sz="2400" dirty="0" smtClean="0"/>
              <a:t> (palm sap drink), reflecting their agrarian lifestyle.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ilesho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24200"/>
            <a:ext cx="3581400" cy="3429000"/>
          </a:xfrm>
          <a:prstGeom prst="rect">
            <a:avLst/>
          </a:prstGeom>
        </p:spPr>
      </p:pic>
      <p:pic>
        <p:nvPicPr>
          <p:cNvPr id="5" name="Picture 4" descr="IMG_20160508_2203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124200"/>
            <a:ext cx="4125685" cy="35052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169</TotalTime>
  <Words>327</Words>
  <Application>Microsoft Office PowerPoint</Application>
  <PresentationFormat>On-screen Show (4:3)</PresentationFormat>
  <Paragraphs>27</Paragraphs>
  <Slides>12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Welcome to my presentation</vt:lpstr>
      <vt:lpstr>Topic  festival  and food of the  indegenous  community of bangladesh</vt:lpstr>
      <vt:lpstr>the  indegenous community of bangladesh</vt:lpstr>
      <vt:lpstr> chakma community</vt:lpstr>
      <vt:lpstr>The traditional food of chakma</vt:lpstr>
      <vt:lpstr>Marma community</vt:lpstr>
      <vt:lpstr>Traditional food of marma </vt:lpstr>
      <vt:lpstr>Santal community</vt:lpstr>
      <vt:lpstr>Traditional food of santal</vt:lpstr>
      <vt:lpstr>Garo  community</vt:lpstr>
      <vt:lpstr>Traditional food of garo community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DCL</dc:creator>
  <cp:lastModifiedBy>Ashikur Rahman</cp:lastModifiedBy>
  <cp:revision>19</cp:revision>
  <dcterms:created xsi:type="dcterms:W3CDTF">2006-08-16T00:00:00Z</dcterms:created>
  <dcterms:modified xsi:type="dcterms:W3CDTF">2024-11-29T06:14:25Z</dcterms:modified>
</cp:coreProperties>
</file>