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9753600" cy="7315200"/>
  <p:notesSz cx="6858000" cy="9144000"/>
  <p:embeddedFontLst>
    <p:embeddedFont>
      <p:font typeface="Bosk" charset="1" panose="00000000000000000000"/>
      <p:regular r:id="rId7"/>
    </p:embeddedFont>
    <p:embeddedFont>
      <p:font typeface="Handyman" charset="1" panose="00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6486">
            <a:off x="904279" y="1975902"/>
            <a:ext cx="2305822" cy="779787"/>
          </a:xfrm>
          <a:custGeom>
            <a:avLst/>
            <a:gdLst/>
            <a:ahLst/>
            <a:cxnLst/>
            <a:rect r="r" b="b" t="t" l="l"/>
            <a:pathLst>
              <a:path h="779787" w="2305822">
                <a:moveTo>
                  <a:pt x="0" y="0"/>
                </a:moveTo>
                <a:lnTo>
                  <a:pt x="2305821" y="0"/>
                </a:lnTo>
                <a:lnTo>
                  <a:pt x="2305821" y="779787"/>
                </a:lnTo>
                <a:lnTo>
                  <a:pt x="0" y="779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91223">
            <a:off x="997768" y="2222484"/>
            <a:ext cx="1974265" cy="323062"/>
          </a:xfrm>
          <a:custGeom>
            <a:avLst/>
            <a:gdLst/>
            <a:ahLst/>
            <a:cxnLst/>
            <a:rect r="r" b="b" t="t" l="l"/>
            <a:pathLst>
              <a:path h="323062" w="1974265">
                <a:moveTo>
                  <a:pt x="0" y="0"/>
                </a:moveTo>
                <a:lnTo>
                  <a:pt x="1974265" y="0"/>
                </a:lnTo>
                <a:lnTo>
                  <a:pt x="1974265" y="323062"/>
                </a:lnTo>
                <a:lnTo>
                  <a:pt x="0" y="323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6486">
            <a:off x="941252" y="3650215"/>
            <a:ext cx="2305822" cy="779787"/>
          </a:xfrm>
          <a:custGeom>
            <a:avLst/>
            <a:gdLst/>
            <a:ahLst/>
            <a:cxnLst/>
            <a:rect r="r" b="b" t="t" l="l"/>
            <a:pathLst>
              <a:path h="779787" w="2305822">
                <a:moveTo>
                  <a:pt x="0" y="0"/>
                </a:moveTo>
                <a:lnTo>
                  <a:pt x="2305822" y="0"/>
                </a:lnTo>
                <a:lnTo>
                  <a:pt x="2305822" y="779787"/>
                </a:lnTo>
                <a:lnTo>
                  <a:pt x="0" y="779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1223">
            <a:off x="1070057" y="3853944"/>
            <a:ext cx="1974265" cy="323062"/>
          </a:xfrm>
          <a:custGeom>
            <a:avLst/>
            <a:gdLst/>
            <a:ahLst/>
            <a:cxnLst/>
            <a:rect r="r" b="b" t="t" l="l"/>
            <a:pathLst>
              <a:path h="323062" w="1974265">
                <a:moveTo>
                  <a:pt x="0" y="0"/>
                </a:moveTo>
                <a:lnTo>
                  <a:pt x="1974265" y="0"/>
                </a:lnTo>
                <a:lnTo>
                  <a:pt x="1974265" y="323062"/>
                </a:lnTo>
                <a:lnTo>
                  <a:pt x="0" y="323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86486">
            <a:off x="997083" y="5324529"/>
            <a:ext cx="2305822" cy="779787"/>
          </a:xfrm>
          <a:custGeom>
            <a:avLst/>
            <a:gdLst/>
            <a:ahLst/>
            <a:cxnLst/>
            <a:rect r="r" b="b" t="t" l="l"/>
            <a:pathLst>
              <a:path h="779787" w="2305822">
                <a:moveTo>
                  <a:pt x="0" y="0"/>
                </a:moveTo>
                <a:lnTo>
                  <a:pt x="2305822" y="0"/>
                </a:lnTo>
                <a:lnTo>
                  <a:pt x="2305822" y="779787"/>
                </a:lnTo>
                <a:lnTo>
                  <a:pt x="0" y="779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1223">
            <a:off x="1149860" y="5584171"/>
            <a:ext cx="1814659" cy="296944"/>
          </a:xfrm>
          <a:custGeom>
            <a:avLst/>
            <a:gdLst/>
            <a:ahLst/>
            <a:cxnLst/>
            <a:rect r="r" b="b" t="t" l="l"/>
            <a:pathLst>
              <a:path h="296944" w="1814659">
                <a:moveTo>
                  <a:pt x="0" y="0"/>
                </a:moveTo>
                <a:lnTo>
                  <a:pt x="1814659" y="0"/>
                </a:lnTo>
                <a:lnTo>
                  <a:pt x="1814659" y="296944"/>
                </a:lnTo>
                <a:lnTo>
                  <a:pt x="0" y="2969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91223">
            <a:off x="6699027" y="639291"/>
            <a:ext cx="1974265" cy="323062"/>
          </a:xfrm>
          <a:custGeom>
            <a:avLst/>
            <a:gdLst/>
            <a:ahLst/>
            <a:cxnLst/>
            <a:rect r="r" b="b" t="t" l="l"/>
            <a:pathLst>
              <a:path h="323062" w="1974265">
                <a:moveTo>
                  <a:pt x="0" y="0"/>
                </a:moveTo>
                <a:lnTo>
                  <a:pt x="1974265" y="0"/>
                </a:lnTo>
                <a:lnTo>
                  <a:pt x="1974265" y="323061"/>
                </a:lnTo>
                <a:lnTo>
                  <a:pt x="0" y="3230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6486">
            <a:off x="6533248" y="1975902"/>
            <a:ext cx="2305822" cy="779787"/>
          </a:xfrm>
          <a:custGeom>
            <a:avLst/>
            <a:gdLst/>
            <a:ahLst/>
            <a:cxnLst/>
            <a:rect r="r" b="b" t="t" l="l"/>
            <a:pathLst>
              <a:path h="779787" w="2305822">
                <a:moveTo>
                  <a:pt x="0" y="0"/>
                </a:moveTo>
                <a:lnTo>
                  <a:pt x="2305822" y="0"/>
                </a:lnTo>
                <a:lnTo>
                  <a:pt x="2305822" y="779787"/>
                </a:lnTo>
                <a:lnTo>
                  <a:pt x="0" y="779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91223">
            <a:off x="6736000" y="2169011"/>
            <a:ext cx="1974265" cy="323062"/>
          </a:xfrm>
          <a:custGeom>
            <a:avLst/>
            <a:gdLst/>
            <a:ahLst/>
            <a:cxnLst/>
            <a:rect r="r" b="b" t="t" l="l"/>
            <a:pathLst>
              <a:path h="323062" w="1974265">
                <a:moveTo>
                  <a:pt x="0" y="0"/>
                </a:moveTo>
                <a:lnTo>
                  <a:pt x="1974266" y="0"/>
                </a:lnTo>
                <a:lnTo>
                  <a:pt x="1974266" y="323062"/>
                </a:lnTo>
                <a:lnTo>
                  <a:pt x="0" y="3230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6486">
            <a:off x="6570222" y="3650215"/>
            <a:ext cx="2305822" cy="779787"/>
          </a:xfrm>
          <a:custGeom>
            <a:avLst/>
            <a:gdLst/>
            <a:ahLst/>
            <a:cxnLst/>
            <a:rect r="r" b="b" t="t" l="l"/>
            <a:pathLst>
              <a:path h="779787" w="2305822">
                <a:moveTo>
                  <a:pt x="0" y="0"/>
                </a:moveTo>
                <a:lnTo>
                  <a:pt x="2305822" y="0"/>
                </a:lnTo>
                <a:lnTo>
                  <a:pt x="2305822" y="779787"/>
                </a:lnTo>
                <a:lnTo>
                  <a:pt x="0" y="779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91223">
            <a:off x="6699027" y="3934861"/>
            <a:ext cx="1974265" cy="323062"/>
          </a:xfrm>
          <a:custGeom>
            <a:avLst/>
            <a:gdLst/>
            <a:ahLst/>
            <a:cxnLst/>
            <a:rect r="r" b="b" t="t" l="l"/>
            <a:pathLst>
              <a:path h="323062" w="1974265">
                <a:moveTo>
                  <a:pt x="0" y="0"/>
                </a:moveTo>
                <a:lnTo>
                  <a:pt x="1974265" y="0"/>
                </a:lnTo>
                <a:lnTo>
                  <a:pt x="1974265" y="323061"/>
                </a:lnTo>
                <a:lnTo>
                  <a:pt x="0" y="32306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86486">
            <a:off x="6626053" y="5324529"/>
            <a:ext cx="2305822" cy="779787"/>
          </a:xfrm>
          <a:custGeom>
            <a:avLst/>
            <a:gdLst/>
            <a:ahLst/>
            <a:cxnLst/>
            <a:rect r="r" b="b" t="t" l="l"/>
            <a:pathLst>
              <a:path h="779787" w="2305822">
                <a:moveTo>
                  <a:pt x="0" y="0"/>
                </a:moveTo>
                <a:lnTo>
                  <a:pt x="2305822" y="0"/>
                </a:lnTo>
                <a:lnTo>
                  <a:pt x="2305822" y="779787"/>
                </a:lnTo>
                <a:lnTo>
                  <a:pt x="0" y="779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91223">
            <a:off x="6791831" y="5516261"/>
            <a:ext cx="1974265" cy="323062"/>
          </a:xfrm>
          <a:custGeom>
            <a:avLst/>
            <a:gdLst/>
            <a:ahLst/>
            <a:cxnLst/>
            <a:rect r="r" b="b" t="t" l="l"/>
            <a:pathLst>
              <a:path h="323062" w="1974265">
                <a:moveTo>
                  <a:pt x="0" y="0"/>
                </a:moveTo>
                <a:lnTo>
                  <a:pt x="1974265" y="0"/>
                </a:lnTo>
                <a:lnTo>
                  <a:pt x="1974265" y="323062"/>
                </a:lnTo>
                <a:lnTo>
                  <a:pt x="0" y="32306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291223">
            <a:off x="1070057" y="603181"/>
            <a:ext cx="1974265" cy="323062"/>
          </a:xfrm>
          <a:custGeom>
            <a:avLst/>
            <a:gdLst/>
            <a:ahLst/>
            <a:cxnLst/>
            <a:rect r="r" b="b" t="t" l="l"/>
            <a:pathLst>
              <a:path h="323062" w="1974265">
                <a:moveTo>
                  <a:pt x="0" y="0"/>
                </a:moveTo>
                <a:lnTo>
                  <a:pt x="1974265" y="0"/>
                </a:lnTo>
                <a:lnTo>
                  <a:pt x="1974265" y="323061"/>
                </a:lnTo>
                <a:lnTo>
                  <a:pt x="0" y="32306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86486">
            <a:off x="904279" y="399452"/>
            <a:ext cx="2305822" cy="779787"/>
          </a:xfrm>
          <a:custGeom>
            <a:avLst/>
            <a:gdLst/>
            <a:ahLst/>
            <a:cxnLst/>
            <a:rect r="r" b="b" t="t" l="l"/>
            <a:pathLst>
              <a:path h="779787" w="2305822">
                <a:moveTo>
                  <a:pt x="0" y="0"/>
                </a:moveTo>
                <a:lnTo>
                  <a:pt x="2305821" y="0"/>
                </a:lnTo>
                <a:lnTo>
                  <a:pt x="2305821" y="779787"/>
                </a:lnTo>
                <a:lnTo>
                  <a:pt x="0" y="779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3391" y="2272452"/>
            <a:ext cx="3213648" cy="2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6"/>
              </a:lnSpc>
            </a:pPr>
            <a:r>
              <a:rPr lang="en-US" sz="2231">
                <a:solidFill>
                  <a:srgbClr val="000000"/>
                </a:solidFill>
                <a:latin typeface="Bosk"/>
                <a:ea typeface="Bosk"/>
                <a:cs typeface="Bosk"/>
                <a:sym typeface="Bosk"/>
              </a:rPr>
              <a:t>GREAT IDEA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9222" y="2736942"/>
            <a:ext cx="3101987" cy="64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"/>
              </a:lnSpc>
              <a:spcBef>
                <a:spcPct val="0"/>
              </a:spcBef>
            </a:pPr>
            <a:r>
              <a:rPr lang="en-US" sz="1181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Lorem ipsum dolor sit amet consectetur adipiscing elit, etiam ante arcu mi ullamcorper netus laoreet, ornare aenean dapibus consequat et at.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50365" y="3946766"/>
            <a:ext cx="3213648" cy="2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6"/>
              </a:lnSpc>
            </a:pPr>
            <a:r>
              <a:rPr lang="en-US" sz="2231">
                <a:solidFill>
                  <a:srgbClr val="000000"/>
                </a:solidFill>
                <a:latin typeface="Bosk"/>
                <a:ea typeface="Bosk"/>
                <a:cs typeface="Bosk"/>
                <a:sym typeface="Bosk"/>
              </a:rPr>
              <a:t>AWESOME IDEA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06196" y="5621080"/>
            <a:ext cx="3213648" cy="2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6"/>
              </a:lnSpc>
            </a:pPr>
            <a:r>
              <a:rPr lang="en-US" sz="2231">
                <a:solidFill>
                  <a:srgbClr val="000000"/>
                </a:solidFill>
                <a:latin typeface="Bosk"/>
                <a:ea typeface="Bosk"/>
                <a:cs typeface="Bosk"/>
                <a:sym typeface="Bosk"/>
              </a:rPr>
              <a:t>BRIGHT IDEA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86486">
            <a:off x="6533248" y="399452"/>
            <a:ext cx="2305822" cy="779787"/>
          </a:xfrm>
          <a:custGeom>
            <a:avLst/>
            <a:gdLst/>
            <a:ahLst/>
            <a:cxnLst/>
            <a:rect r="r" b="b" t="t" l="l"/>
            <a:pathLst>
              <a:path h="779787" w="2305822">
                <a:moveTo>
                  <a:pt x="0" y="0"/>
                </a:moveTo>
                <a:lnTo>
                  <a:pt x="2305822" y="0"/>
                </a:lnTo>
                <a:lnTo>
                  <a:pt x="2305822" y="779787"/>
                </a:lnTo>
                <a:lnTo>
                  <a:pt x="0" y="779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042361" y="670227"/>
            <a:ext cx="3213648" cy="300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6"/>
              </a:lnSpc>
            </a:pPr>
            <a:r>
              <a:rPr lang="en-US" sz="2231">
                <a:solidFill>
                  <a:srgbClr val="000000"/>
                </a:solidFill>
                <a:latin typeface="Bosk"/>
                <a:ea typeface="Bosk"/>
                <a:cs typeface="Bosk"/>
                <a:sym typeface="Bosk"/>
              </a:rPr>
              <a:t>CLEVER IDEA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98192" y="1160492"/>
            <a:ext cx="3101987" cy="64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"/>
              </a:lnSpc>
              <a:spcBef>
                <a:spcPct val="0"/>
              </a:spcBef>
            </a:pPr>
            <a:r>
              <a:rPr lang="en-US" sz="1181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Lorem ipsum dolor sit amet consectetur adipiscing elit, etiam ante arcu mi ullamcorper netus laoreet, ornare aenean dapibus consequat et at.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042361" y="2272452"/>
            <a:ext cx="3213648" cy="2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6"/>
              </a:lnSpc>
            </a:pPr>
            <a:r>
              <a:rPr lang="en-US" sz="2231">
                <a:solidFill>
                  <a:srgbClr val="000000"/>
                </a:solidFill>
                <a:latin typeface="Bosk"/>
                <a:ea typeface="Bosk"/>
                <a:cs typeface="Bosk"/>
                <a:sym typeface="Bosk"/>
              </a:rPr>
              <a:t> </a:t>
            </a:r>
            <a:r>
              <a:rPr lang="en-US" sz="2231">
                <a:solidFill>
                  <a:srgbClr val="000000"/>
                </a:solidFill>
                <a:latin typeface="Bosk"/>
                <a:ea typeface="Bosk"/>
                <a:cs typeface="Bosk"/>
                <a:sym typeface="Bosk"/>
              </a:rPr>
              <a:t>Original idea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098192" y="2736942"/>
            <a:ext cx="3101987" cy="64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"/>
              </a:lnSpc>
              <a:spcBef>
                <a:spcPct val="0"/>
              </a:spcBef>
            </a:pPr>
            <a:r>
              <a:rPr lang="en-US" sz="1181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Lorem ipsum dolor sit amet consectetur adipiscing elit, etiam ante arcu mi ullamcorper netus laoreet, ornare aenean dapibus consequat et at.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079335" y="3946766"/>
            <a:ext cx="3213648" cy="2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6"/>
              </a:lnSpc>
            </a:pPr>
            <a:r>
              <a:rPr lang="en-US" sz="2231">
                <a:solidFill>
                  <a:srgbClr val="000000"/>
                </a:solidFill>
                <a:latin typeface="Bosk"/>
                <a:ea typeface="Bosk"/>
                <a:cs typeface="Bosk"/>
                <a:sym typeface="Bosk"/>
              </a:rPr>
              <a:t>SIMPLE IDEA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135166" y="5621080"/>
            <a:ext cx="3213648" cy="2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6"/>
              </a:lnSpc>
            </a:pPr>
            <a:r>
              <a:rPr lang="en-US" sz="2231">
                <a:solidFill>
                  <a:srgbClr val="000000"/>
                </a:solidFill>
                <a:latin typeface="Bosk"/>
                <a:ea typeface="Bosk"/>
                <a:cs typeface="Bosk"/>
                <a:sym typeface="Bosk"/>
              </a:rPr>
              <a:t>MODERN IDEA</a:t>
            </a:r>
          </a:p>
        </p:txBody>
      </p:sp>
      <p:sp>
        <p:nvSpPr>
          <p:cNvPr name="AutoShape 28" id="28"/>
          <p:cNvSpPr/>
          <p:nvPr/>
        </p:nvSpPr>
        <p:spPr>
          <a:xfrm flipH="true">
            <a:off x="3627040" y="800821"/>
            <a:ext cx="73096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 flipH="true">
            <a:off x="3571209" y="2356270"/>
            <a:ext cx="73096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flipH="true">
            <a:off x="3571209" y="5704897"/>
            <a:ext cx="73096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flipH="true">
            <a:off x="5326012" y="762665"/>
            <a:ext cx="46306" cy="494214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5316488" y="5685847"/>
            <a:ext cx="73096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 flipV="true">
            <a:off x="5372318" y="781771"/>
            <a:ext cx="73096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 flipV="true">
            <a:off x="5372318" y="2399783"/>
            <a:ext cx="73096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5" id="35"/>
          <p:cNvSpPr/>
          <p:nvPr/>
        </p:nvSpPr>
        <p:spPr>
          <a:xfrm flipH="true">
            <a:off x="4302173" y="772280"/>
            <a:ext cx="46306" cy="494214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6" id="36"/>
          <p:cNvGrpSpPr/>
          <p:nvPr/>
        </p:nvGrpSpPr>
        <p:grpSpPr>
          <a:xfrm rot="0">
            <a:off x="4004161" y="2651051"/>
            <a:ext cx="1745279" cy="2013098"/>
            <a:chOff x="0" y="0"/>
            <a:chExt cx="724392" cy="83555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24392" cy="835553"/>
            </a:xfrm>
            <a:custGeom>
              <a:avLst/>
              <a:gdLst/>
              <a:ahLst/>
              <a:cxnLst/>
              <a:rect r="r" b="b" t="t" l="l"/>
              <a:pathLst>
                <a:path h="835553" w="724392">
                  <a:moveTo>
                    <a:pt x="362196" y="0"/>
                  </a:moveTo>
                  <a:cubicBezTo>
                    <a:pt x="162161" y="0"/>
                    <a:pt x="0" y="187045"/>
                    <a:pt x="0" y="417776"/>
                  </a:cubicBezTo>
                  <a:cubicBezTo>
                    <a:pt x="0" y="648508"/>
                    <a:pt x="162161" y="835553"/>
                    <a:pt x="362196" y="835553"/>
                  </a:cubicBezTo>
                  <a:cubicBezTo>
                    <a:pt x="562231" y="835553"/>
                    <a:pt x="724392" y="648508"/>
                    <a:pt x="724392" y="417776"/>
                  </a:cubicBezTo>
                  <a:cubicBezTo>
                    <a:pt x="724392" y="187045"/>
                    <a:pt x="562231" y="0"/>
                    <a:pt x="362196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67912" y="40233"/>
              <a:ext cx="588569" cy="716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AutoShape 39" id="39"/>
          <p:cNvSpPr/>
          <p:nvPr/>
        </p:nvSpPr>
        <p:spPr>
          <a:xfrm>
            <a:off x="5372318" y="4130399"/>
            <a:ext cx="73096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 flipH="true">
            <a:off x="3571209" y="4086885"/>
            <a:ext cx="730963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1" id="41"/>
          <p:cNvSpPr txBox="true"/>
          <p:nvPr/>
        </p:nvSpPr>
        <p:spPr>
          <a:xfrm rot="0">
            <a:off x="413391" y="670227"/>
            <a:ext cx="3213648" cy="2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6"/>
              </a:lnSpc>
            </a:pPr>
            <a:r>
              <a:rPr lang="en-US" sz="2231">
                <a:solidFill>
                  <a:srgbClr val="000000"/>
                </a:solidFill>
                <a:latin typeface="Bosk"/>
                <a:ea typeface="Bosk"/>
                <a:cs typeface="Bosk"/>
                <a:sym typeface="Bosk"/>
              </a:rPr>
              <a:t>CREATIVE IDEA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69222" y="1160492"/>
            <a:ext cx="3101987" cy="64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"/>
              </a:lnSpc>
              <a:spcBef>
                <a:spcPct val="0"/>
              </a:spcBef>
            </a:pPr>
            <a:r>
              <a:rPr lang="en-US" sz="1181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Lorem ipsum dolor sit amet consectetur adipiscing elit, etiam ante arcu mi ullamcorper netus laoreet, ornare aenean dapibus consequat et at.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06196" y="4411256"/>
            <a:ext cx="3101987" cy="64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"/>
              </a:lnSpc>
              <a:spcBef>
                <a:spcPct val="0"/>
              </a:spcBef>
            </a:pPr>
            <a:r>
              <a:rPr lang="en-US" sz="1181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Lorem ipsum dolor sit amet consectetur adipiscing elit, etiam ante arcu mi ullamcorper netus laoreet, ornare aenean dapibus consequat et at.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62026" y="6085569"/>
            <a:ext cx="3101987" cy="64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"/>
              </a:lnSpc>
              <a:spcBef>
                <a:spcPct val="0"/>
              </a:spcBef>
            </a:pPr>
            <a:r>
              <a:rPr lang="en-US" sz="1181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Lorem ipsum dolor sit amet consectetur adipiscing elit, etiam ante arcu mi ullamcorper netus laoreet, ornare aenean dapibus consequat et at.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135166" y="4411256"/>
            <a:ext cx="3101987" cy="64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"/>
              </a:lnSpc>
              <a:spcBef>
                <a:spcPct val="0"/>
              </a:spcBef>
            </a:pPr>
            <a:r>
              <a:rPr lang="en-US" sz="1181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Lorem ipsum dolor sit amet consectetur adipiscing elit, etiam ante arcu mi ullamcorper netus laoreet, ornare aenean dapibus consequat et at.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190996" y="6085569"/>
            <a:ext cx="3101987" cy="64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"/>
              </a:lnSpc>
              <a:spcBef>
                <a:spcPct val="0"/>
              </a:spcBef>
            </a:pPr>
            <a:r>
              <a:rPr lang="en-US" sz="1181">
                <a:solidFill>
                  <a:srgbClr val="000000"/>
                </a:solidFill>
                <a:latin typeface="Handyman"/>
                <a:ea typeface="Handyman"/>
                <a:cs typeface="Handyman"/>
                <a:sym typeface="Handyman"/>
              </a:rPr>
              <a:t>Lorem ipsum dolor sit amet consectetur adipiscing elit, etiam ante arcu mi ullamcorper netus laoreet, ornare aenean dapibus consequat et at.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099908" y="3219604"/>
            <a:ext cx="1553785" cy="952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1"/>
              </a:lnSpc>
            </a:pPr>
            <a:r>
              <a:rPr lang="en-US" sz="3746">
                <a:solidFill>
                  <a:srgbClr val="000000"/>
                </a:solidFill>
                <a:latin typeface="Bosk"/>
                <a:ea typeface="Bosk"/>
                <a:cs typeface="Bosk"/>
                <a:sym typeface="Bosk"/>
              </a:rPr>
              <a:t>MIND MAP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-653532">
            <a:off x="4473323" y="2205177"/>
            <a:ext cx="769447" cy="783948"/>
          </a:xfrm>
          <a:custGeom>
            <a:avLst/>
            <a:gdLst/>
            <a:ahLst/>
            <a:cxnLst/>
            <a:rect r="r" b="b" t="t" l="l"/>
            <a:pathLst>
              <a:path h="783948" w="769447">
                <a:moveTo>
                  <a:pt x="0" y="0"/>
                </a:moveTo>
                <a:lnTo>
                  <a:pt x="769447" y="0"/>
                </a:lnTo>
                <a:lnTo>
                  <a:pt x="769447" y="783948"/>
                </a:lnTo>
                <a:lnTo>
                  <a:pt x="0" y="78394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355828" y="5433317"/>
            <a:ext cx="432643" cy="554670"/>
          </a:xfrm>
          <a:custGeom>
            <a:avLst/>
            <a:gdLst/>
            <a:ahLst/>
            <a:cxnLst/>
            <a:rect r="r" b="b" t="t" l="l"/>
            <a:pathLst>
              <a:path h="554670" w="432643">
                <a:moveTo>
                  <a:pt x="0" y="0"/>
                </a:moveTo>
                <a:lnTo>
                  <a:pt x="432643" y="0"/>
                </a:lnTo>
                <a:lnTo>
                  <a:pt x="432643" y="554670"/>
                </a:lnTo>
                <a:lnTo>
                  <a:pt x="0" y="55467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1429343">
            <a:off x="9115666" y="3397060"/>
            <a:ext cx="432643" cy="554670"/>
          </a:xfrm>
          <a:custGeom>
            <a:avLst/>
            <a:gdLst/>
            <a:ahLst/>
            <a:cxnLst/>
            <a:rect r="r" b="b" t="t" l="l"/>
            <a:pathLst>
              <a:path h="554670" w="432643">
                <a:moveTo>
                  <a:pt x="0" y="0"/>
                </a:moveTo>
                <a:lnTo>
                  <a:pt x="432643" y="0"/>
                </a:lnTo>
                <a:lnTo>
                  <a:pt x="432643" y="554670"/>
                </a:lnTo>
                <a:lnTo>
                  <a:pt x="0" y="55467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-543308">
            <a:off x="414506" y="419805"/>
            <a:ext cx="334143" cy="428389"/>
          </a:xfrm>
          <a:custGeom>
            <a:avLst/>
            <a:gdLst/>
            <a:ahLst/>
            <a:cxnLst/>
            <a:rect r="r" b="b" t="t" l="l"/>
            <a:pathLst>
              <a:path h="428389" w="334143">
                <a:moveTo>
                  <a:pt x="0" y="0"/>
                </a:moveTo>
                <a:lnTo>
                  <a:pt x="334143" y="0"/>
                </a:lnTo>
                <a:lnTo>
                  <a:pt x="334143" y="428389"/>
                </a:lnTo>
                <a:lnTo>
                  <a:pt x="0" y="42838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DAGgT8oIXD0</dc:identifier>
  <dcterms:modified xsi:type="dcterms:W3CDTF">2011-08-01T06:04:30Z</dcterms:modified>
  <cp:revision>1</cp:revision>
  <dc:title>Colorful Creative Mind Map Graph </dc:title>
</cp:coreProperties>
</file>