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Rubik Semi-Bold" charset="1" panose="00000000000000000000"/>
      <p:regular r:id="rId7"/>
    </p:embeddedFont>
    <p:embeddedFont>
      <p:font typeface="Scripter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299962" y="920066"/>
            <a:ext cx="19330" cy="571248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2319292" y="929591"/>
            <a:ext cx="536071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2994654" y="784863"/>
            <a:ext cx="2133689" cy="519390"/>
            <a:chOff x="0" y="0"/>
            <a:chExt cx="790255" cy="192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0255" cy="192367"/>
            </a:xfrm>
            <a:custGeom>
              <a:avLst/>
              <a:gdLst/>
              <a:ahLst/>
              <a:cxnLst/>
              <a:rect r="r" b="b" t="t" l="l"/>
              <a:pathLst>
                <a:path h="192367" w="790255">
                  <a:moveTo>
                    <a:pt x="96183" y="0"/>
                  </a:moveTo>
                  <a:lnTo>
                    <a:pt x="694072" y="0"/>
                  </a:lnTo>
                  <a:cubicBezTo>
                    <a:pt x="747192" y="0"/>
                    <a:pt x="790255" y="43063"/>
                    <a:pt x="790255" y="96183"/>
                  </a:cubicBezTo>
                  <a:lnTo>
                    <a:pt x="790255" y="96183"/>
                  </a:lnTo>
                  <a:cubicBezTo>
                    <a:pt x="790255" y="149304"/>
                    <a:pt x="747192" y="192367"/>
                    <a:pt x="694072" y="192367"/>
                  </a:cubicBezTo>
                  <a:lnTo>
                    <a:pt x="96183" y="192367"/>
                  </a:lnTo>
                  <a:cubicBezTo>
                    <a:pt x="43063" y="192367"/>
                    <a:pt x="0" y="149304"/>
                    <a:pt x="0" y="96183"/>
                  </a:cubicBezTo>
                  <a:lnTo>
                    <a:pt x="0" y="96183"/>
                  </a:lnTo>
                  <a:cubicBezTo>
                    <a:pt x="0" y="43063"/>
                    <a:pt x="43063" y="0"/>
                    <a:pt x="96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90255" cy="211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5116145" y="939116"/>
            <a:ext cx="56930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3024819" y="2152701"/>
            <a:ext cx="2159498" cy="496914"/>
            <a:chOff x="0" y="0"/>
            <a:chExt cx="799814" cy="1840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9814" cy="184042"/>
            </a:xfrm>
            <a:custGeom>
              <a:avLst/>
              <a:gdLst/>
              <a:ahLst/>
              <a:cxnLst/>
              <a:rect r="r" b="b" t="t" l="l"/>
              <a:pathLst>
                <a:path h="184042" w="799814">
                  <a:moveTo>
                    <a:pt x="92021" y="0"/>
                  </a:moveTo>
                  <a:lnTo>
                    <a:pt x="707793" y="0"/>
                  </a:lnTo>
                  <a:cubicBezTo>
                    <a:pt x="758615" y="0"/>
                    <a:pt x="799814" y="41199"/>
                    <a:pt x="799814" y="92021"/>
                  </a:cubicBezTo>
                  <a:lnTo>
                    <a:pt x="799814" y="92021"/>
                  </a:lnTo>
                  <a:cubicBezTo>
                    <a:pt x="799814" y="116427"/>
                    <a:pt x="790119" y="139832"/>
                    <a:pt x="772862" y="157090"/>
                  </a:cubicBezTo>
                  <a:cubicBezTo>
                    <a:pt x="755605" y="174347"/>
                    <a:pt x="732199" y="184042"/>
                    <a:pt x="707793" y="184042"/>
                  </a:cubicBezTo>
                  <a:lnTo>
                    <a:pt x="92021" y="184042"/>
                  </a:lnTo>
                  <a:cubicBezTo>
                    <a:pt x="67616" y="184042"/>
                    <a:pt x="44210" y="174347"/>
                    <a:pt x="26952" y="157090"/>
                  </a:cubicBezTo>
                  <a:cubicBezTo>
                    <a:pt x="9695" y="139832"/>
                    <a:pt x="0" y="116427"/>
                    <a:pt x="0" y="92021"/>
                  </a:cubicBezTo>
                  <a:lnTo>
                    <a:pt x="0" y="92021"/>
                  </a:lnTo>
                  <a:cubicBezTo>
                    <a:pt x="0" y="67616"/>
                    <a:pt x="9695" y="44210"/>
                    <a:pt x="26952" y="26952"/>
                  </a:cubicBezTo>
                  <a:cubicBezTo>
                    <a:pt x="44210" y="9695"/>
                    <a:pt x="67616" y="0"/>
                    <a:pt x="9202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799814" cy="20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24819" y="1998102"/>
            <a:ext cx="2159739" cy="567362"/>
            <a:chOff x="0" y="0"/>
            <a:chExt cx="799903" cy="2101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9903" cy="210134"/>
            </a:xfrm>
            <a:custGeom>
              <a:avLst/>
              <a:gdLst/>
              <a:ahLst/>
              <a:cxnLst/>
              <a:rect r="r" b="b" t="t" l="l"/>
              <a:pathLst>
                <a:path h="210134" w="799903">
                  <a:moveTo>
                    <a:pt x="105067" y="0"/>
                  </a:moveTo>
                  <a:lnTo>
                    <a:pt x="694836" y="0"/>
                  </a:lnTo>
                  <a:cubicBezTo>
                    <a:pt x="722702" y="0"/>
                    <a:pt x="749426" y="11070"/>
                    <a:pt x="769130" y="30773"/>
                  </a:cubicBezTo>
                  <a:cubicBezTo>
                    <a:pt x="788834" y="50477"/>
                    <a:pt x="799903" y="77202"/>
                    <a:pt x="799903" y="105067"/>
                  </a:cubicBezTo>
                  <a:lnTo>
                    <a:pt x="799903" y="105067"/>
                  </a:lnTo>
                  <a:cubicBezTo>
                    <a:pt x="799903" y="132933"/>
                    <a:pt x="788834" y="159657"/>
                    <a:pt x="769130" y="179361"/>
                  </a:cubicBezTo>
                  <a:cubicBezTo>
                    <a:pt x="749426" y="199065"/>
                    <a:pt x="722702" y="210134"/>
                    <a:pt x="694836" y="210134"/>
                  </a:cubicBezTo>
                  <a:lnTo>
                    <a:pt x="105067" y="210134"/>
                  </a:lnTo>
                  <a:cubicBezTo>
                    <a:pt x="77202" y="210134"/>
                    <a:pt x="50477" y="199065"/>
                    <a:pt x="30773" y="179361"/>
                  </a:cubicBezTo>
                  <a:cubicBezTo>
                    <a:pt x="11070" y="159657"/>
                    <a:pt x="0" y="132933"/>
                    <a:pt x="0" y="105067"/>
                  </a:cubicBezTo>
                  <a:lnTo>
                    <a:pt x="0" y="105067"/>
                  </a:lnTo>
                  <a:cubicBezTo>
                    <a:pt x="0" y="77202"/>
                    <a:pt x="11070" y="50477"/>
                    <a:pt x="30773" y="30773"/>
                  </a:cubicBezTo>
                  <a:cubicBezTo>
                    <a:pt x="50477" y="11070"/>
                    <a:pt x="77202" y="0"/>
                    <a:pt x="105067" y="0"/>
                  </a:cubicBezTo>
                  <a:close/>
                </a:path>
              </a:pathLst>
            </a:custGeom>
            <a:solidFill>
              <a:srgbClr val="BBB5E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799903" cy="229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94654" y="3515489"/>
            <a:ext cx="2189903" cy="519390"/>
            <a:chOff x="0" y="0"/>
            <a:chExt cx="811075" cy="1923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1075" cy="192367"/>
            </a:xfrm>
            <a:custGeom>
              <a:avLst/>
              <a:gdLst/>
              <a:ahLst/>
              <a:cxnLst/>
              <a:rect r="r" b="b" t="t" l="l"/>
              <a:pathLst>
                <a:path h="192367" w="811075">
                  <a:moveTo>
                    <a:pt x="96183" y="0"/>
                  </a:moveTo>
                  <a:lnTo>
                    <a:pt x="714892" y="0"/>
                  </a:lnTo>
                  <a:cubicBezTo>
                    <a:pt x="768012" y="0"/>
                    <a:pt x="811075" y="43063"/>
                    <a:pt x="811075" y="96183"/>
                  </a:cubicBezTo>
                  <a:lnTo>
                    <a:pt x="811075" y="96183"/>
                  </a:lnTo>
                  <a:cubicBezTo>
                    <a:pt x="811075" y="149304"/>
                    <a:pt x="768012" y="192367"/>
                    <a:pt x="714892" y="192367"/>
                  </a:cubicBezTo>
                  <a:lnTo>
                    <a:pt x="96183" y="192367"/>
                  </a:lnTo>
                  <a:cubicBezTo>
                    <a:pt x="43063" y="192367"/>
                    <a:pt x="0" y="149304"/>
                    <a:pt x="0" y="96183"/>
                  </a:cubicBezTo>
                  <a:lnTo>
                    <a:pt x="0" y="96183"/>
                  </a:lnTo>
                  <a:cubicBezTo>
                    <a:pt x="0" y="43063"/>
                    <a:pt x="43063" y="0"/>
                    <a:pt x="96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811075" cy="211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94654" y="3383040"/>
            <a:ext cx="2159739" cy="567362"/>
            <a:chOff x="0" y="0"/>
            <a:chExt cx="799903" cy="2101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9903" cy="210134"/>
            </a:xfrm>
            <a:custGeom>
              <a:avLst/>
              <a:gdLst/>
              <a:ahLst/>
              <a:cxnLst/>
              <a:rect r="r" b="b" t="t" l="l"/>
              <a:pathLst>
                <a:path h="210134" w="799903">
                  <a:moveTo>
                    <a:pt x="105067" y="0"/>
                  </a:moveTo>
                  <a:lnTo>
                    <a:pt x="694836" y="0"/>
                  </a:lnTo>
                  <a:cubicBezTo>
                    <a:pt x="722702" y="0"/>
                    <a:pt x="749426" y="11070"/>
                    <a:pt x="769130" y="30773"/>
                  </a:cubicBezTo>
                  <a:cubicBezTo>
                    <a:pt x="788834" y="50477"/>
                    <a:pt x="799903" y="77202"/>
                    <a:pt x="799903" y="105067"/>
                  </a:cubicBezTo>
                  <a:lnTo>
                    <a:pt x="799903" y="105067"/>
                  </a:lnTo>
                  <a:cubicBezTo>
                    <a:pt x="799903" y="132933"/>
                    <a:pt x="788834" y="159657"/>
                    <a:pt x="769130" y="179361"/>
                  </a:cubicBezTo>
                  <a:cubicBezTo>
                    <a:pt x="749426" y="199065"/>
                    <a:pt x="722702" y="210134"/>
                    <a:pt x="694836" y="210134"/>
                  </a:cubicBezTo>
                  <a:lnTo>
                    <a:pt x="105067" y="210134"/>
                  </a:lnTo>
                  <a:cubicBezTo>
                    <a:pt x="77202" y="210134"/>
                    <a:pt x="50477" y="199065"/>
                    <a:pt x="30773" y="179361"/>
                  </a:cubicBezTo>
                  <a:cubicBezTo>
                    <a:pt x="11070" y="159657"/>
                    <a:pt x="0" y="132933"/>
                    <a:pt x="0" y="105067"/>
                  </a:cubicBezTo>
                  <a:lnTo>
                    <a:pt x="0" y="105067"/>
                  </a:lnTo>
                  <a:cubicBezTo>
                    <a:pt x="0" y="77202"/>
                    <a:pt x="11070" y="50477"/>
                    <a:pt x="30773" y="30773"/>
                  </a:cubicBezTo>
                  <a:cubicBezTo>
                    <a:pt x="50477" y="11070"/>
                    <a:pt x="77202" y="0"/>
                    <a:pt x="105067" y="0"/>
                  </a:cubicBezTo>
                  <a:close/>
                </a:path>
              </a:pathLst>
            </a:custGeom>
            <a:solidFill>
              <a:srgbClr val="CCE3B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799903" cy="229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994414" y="4840058"/>
            <a:ext cx="2189903" cy="519390"/>
            <a:chOff x="0" y="0"/>
            <a:chExt cx="811075" cy="1923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1075" cy="192367"/>
            </a:xfrm>
            <a:custGeom>
              <a:avLst/>
              <a:gdLst/>
              <a:ahLst/>
              <a:cxnLst/>
              <a:rect r="r" b="b" t="t" l="l"/>
              <a:pathLst>
                <a:path h="192367" w="811075">
                  <a:moveTo>
                    <a:pt x="96183" y="0"/>
                  </a:moveTo>
                  <a:lnTo>
                    <a:pt x="714892" y="0"/>
                  </a:lnTo>
                  <a:cubicBezTo>
                    <a:pt x="768012" y="0"/>
                    <a:pt x="811075" y="43063"/>
                    <a:pt x="811075" y="96183"/>
                  </a:cubicBezTo>
                  <a:lnTo>
                    <a:pt x="811075" y="96183"/>
                  </a:lnTo>
                  <a:cubicBezTo>
                    <a:pt x="811075" y="149304"/>
                    <a:pt x="768012" y="192367"/>
                    <a:pt x="714892" y="192367"/>
                  </a:cubicBezTo>
                  <a:lnTo>
                    <a:pt x="96183" y="192367"/>
                  </a:lnTo>
                  <a:cubicBezTo>
                    <a:pt x="43063" y="192367"/>
                    <a:pt x="0" y="149304"/>
                    <a:pt x="0" y="96183"/>
                  </a:cubicBezTo>
                  <a:lnTo>
                    <a:pt x="0" y="96183"/>
                  </a:lnTo>
                  <a:cubicBezTo>
                    <a:pt x="0" y="43063"/>
                    <a:pt x="43063" y="0"/>
                    <a:pt x="96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1075" cy="211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994654" y="4704833"/>
            <a:ext cx="2159739" cy="567362"/>
            <a:chOff x="0" y="0"/>
            <a:chExt cx="799903" cy="21013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99903" cy="210134"/>
            </a:xfrm>
            <a:custGeom>
              <a:avLst/>
              <a:gdLst/>
              <a:ahLst/>
              <a:cxnLst/>
              <a:rect r="r" b="b" t="t" l="l"/>
              <a:pathLst>
                <a:path h="210134" w="799903">
                  <a:moveTo>
                    <a:pt x="105067" y="0"/>
                  </a:moveTo>
                  <a:lnTo>
                    <a:pt x="694836" y="0"/>
                  </a:lnTo>
                  <a:cubicBezTo>
                    <a:pt x="722702" y="0"/>
                    <a:pt x="749426" y="11070"/>
                    <a:pt x="769130" y="30773"/>
                  </a:cubicBezTo>
                  <a:cubicBezTo>
                    <a:pt x="788834" y="50477"/>
                    <a:pt x="799903" y="77202"/>
                    <a:pt x="799903" y="105067"/>
                  </a:cubicBezTo>
                  <a:lnTo>
                    <a:pt x="799903" y="105067"/>
                  </a:lnTo>
                  <a:cubicBezTo>
                    <a:pt x="799903" y="132933"/>
                    <a:pt x="788834" y="159657"/>
                    <a:pt x="769130" y="179361"/>
                  </a:cubicBezTo>
                  <a:cubicBezTo>
                    <a:pt x="749426" y="199065"/>
                    <a:pt x="722702" y="210134"/>
                    <a:pt x="694836" y="210134"/>
                  </a:cubicBezTo>
                  <a:lnTo>
                    <a:pt x="105067" y="210134"/>
                  </a:lnTo>
                  <a:cubicBezTo>
                    <a:pt x="77202" y="210134"/>
                    <a:pt x="50477" y="199065"/>
                    <a:pt x="30773" y="179361"/>
                  </a:cubicBezTo>
                  <a:cubicBezTo>
                    <a:pt x="11070" y="159657"/>
                    <a:pt x="0" y="132933"/>
                    <a:pt x="0" y="105067"/>
                  </a:cubicBezTo>
                  <a:lnTo>
                    <a:pt x="0" y="105067"/>
                  </a:lnTo>
                  <a:cubicBezTo>
                    <a:pt x="0" y="77202"/>
                    <a:pt x="11070" y="50477"/>
                    <a:pt x="30773" y="30773"/>
                  </a:cubicBezTo>
                  <a:cubicBezTo>
                    <a:pt x="50477" y="11070"/>
                    <a:pt x="77202" y="0"/>
                    <a:pt x="105067" y="0"/>
                  </a:cubicBezTo>
                  <a:close/>
                </a:path>
              </a:pathLst>
            </a:custGeom>
            <a:solidFill>
              <a:srgbClr val="F1DD9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799903" cy="229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941324" y="6245274"/>
            <a:ext cx="2189903" cy="519390"/>
            <a:chOff x="0" y="0"/>
            <a:chExt cx="811075" cy="1923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1075" cy="192367"/>
            </a:xfrm>
            <a:custGeom>
              <a:avLst/>
              <a:gdLst/>
              <a:ahLst/>
              <a:cxnLst/>
              <a:rect r="r" b="b" t="t" l="l"/>
              <a:pathLst>
                <a:path h="192367" w="811075">
                  <a:moveTo>
                    <a:pt x="96183" y="0"/>
                  </a:moveTo>
                  <a:lnTo>
                    <a:pt x="714892" y="0"/>
                  </a:lnTo>
                  <a:cubicBezTo>
                    <a:pt x="768012" y="0"/>
                    <a:pt x="811075" y="43063"/>
                    <a:pt x="811075" y="96183"/>
                  </a:cubicBezTo>
                  <a:lnTo>
                    <a:pt x="811075" y="96183"/>
                  </a:lnTo>
                  <a:cubicBezTo>
                    <a:pt x="811075" y="149304"/>
                    <a:pt x="768012" y="192367"/>
                    <a:pt x="714892" y="192367"/>
                  </a:cubicBezTo>
                  <a:lnTo>
                    <a:pt x="96183" y="192367"/>
                  </a:lnTo>
                  <a:cubicBezTo>
                    <a:pt x="43063" y="192367"/>
                    <a:pt x="0" y="149304"/>
                    <a:pt x="0" y="96183"/>
                  </a:cubicBezTo>
                  <a:lnTo>
                    <a:pt x="0" y="96183"/>
                  </a:lnTo>
                  <a:cubicBezTo>
                    <a:pt x="0" y="43063"/>
                    <a:pt x="43063" y="0"/>
                    <a:pt x="96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811075" cy="211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956543" y="6091508"/>
            <a:ext cx="2159739" cy="567362"/>
            <a:chOff x="0" y="0"/>
            <a:chExt cx="799903" cy="21013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99903" cy="210134"/>
            </a:xfrm>
            <a:custGeom>
              <a:avLst/>
              <a:gdLst/>
              <a:ahLst/>
              <a:cxnLst/>
              <a:rect r="r" b="b" t="t" l="l"/>
              <a:pathLst>
                <a:path h="210134" w="799903">
                  <a:moveTo>
                    <a:pt x="105067" y="0"/>
                  </a:moveTo>
                  <a:lnTo>
                    <a:pt x="694836" y="0"/>
                  </a:lnTo>
                  <a:cubicBezTo>
                    <a:pt x="722702" y="0"/>
                    <a:pt x="749426" y="11070"/>
                    <a:pt x="769130" y="30773"/>
                  </a:cubicBezTo>
                  <a:cubicBezTo>
                    <a:pt x="788834" y="50477"/>
                    <a:pt x="799903" y="77202"/>
                    <a:pt x="799903" y="105067"/>
                  </a:cubicBezTo>
                  <a:lnTo>
                    <a:pt x="799903" y="105067"/>
                  </a:lnTo>
                  <a:cubicBezTo>
                    <a:pt x="799903" y="132933"/>
                    <a:pt x="788834" y="159657"/>
                    <a:pt x="769130" y="179361"/>
                  </a:cubicBezTo>
                  <a:cubicBezTo>
                    <a:pt x="749426" y="199065"/>
                    <a:pt x="722702" y="210134"/>
                    <a:pt x="694836" y="210134"/>
                  </a:cubicBezTo>
                  <a:lnTo>
                    <a:pt x="105067" y="210134"/>
                  </a:lnTo>
                  <a:cubicBezTo>
                    <a:pt x="77202" y="210134"/>
                    <a:pt x="50477" y="199065"/>
                    <a:pt x="30773" y="179361"/>
                  </a:cubicBezTo>
                  <a:cubicBezTo>
                    <a:pt x="11070" y="159657"/>
                    <a:pt x="0" y="132933"/>
                    <a:pt x="0" y="105067"/>
                  </a:cubicBezTo>
                  <a:lnTo>
                    <a:pt x="0" y="105067"/>
                  </a:lnTo>
                  <a:cubicBezTo>
                    <a:pt x="0" y="77202"/>
                    <a:pt x="11070" y="50477"/>
                    <a:pt x="30773" y="30773"/>
                  </a:cubicBezTo>
                  <a:cubicBezTo>
                    <a:pt x="50477" y="11070"/>
                    <a:pt x="77202" y="0"/>
                    <a:pt x="105067" y="0"/>
                  </a:cubicBezTo>
                  <a:close/>
                </a:path>
              </a:pathLst>
            </a:custGeom>
            <a:solidFill>
              <a:srgbClr val="F3BA9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799903" cy="229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flipV="true">
            <a:off x="5184557" y="2281783"/>
            <a:ext cx="500893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>
            <a:off x="5154393" y="3666721"/>
            <a:ext cx="53135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>
            <a:off x="5154393" y="4988514"/>
            <a:ext cx="531058" cy="579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>
            <a:off x="5116282" y="6405611"/>
            <a:ext cx="569466" cy="94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6" id="36"/>
          <p:cNvGrpSpPr/>
          <p:nvPr/>
        </p:nvGrpSpPr>
        <p:grpSpPr>
          <a:xfrm rot="0">
            <a:off x="2956406" y="655434"/>
            <a:ext cx="2159739" cy="567362"/>
            <a:chOff x="0" y="0"/>
            <a:chExt cx="799903" cy="21013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99903" cy="210134"/>
            </a:xfrm>
            <a:custGeom>
              <a:avLst/>
              <a:gdLst/>
              <a:ahLst/>
              <a:cxnLst/>
              <a:rect r="r" b="b" t="t" l="l"/>
              <a:pathLst>
                <a:path h="210134" w="799903">
                  <a:moveTo>
                    <a:pt x="105067" y="0"/>
                  </a:moveTo>
                  <a:lnTo>
                    <a:pt x="694836" y="0"/>
                  </a:lnTo>
                  <a:cubicBezTo>
                    <a:pt x="722702" y="0"/>
                    <a:pt x="749426" y="11070"/>
                    <a:pt x="769130" y="30773"/>
                  </a:cubicBezTo>
                  <a:cubicBezTo>
                    <a:pt x="788834" y="50477"/>
                    <a:pt x="799903" y="77202"/>
                    <a:pt x="799903" y="105067"/>
                  </a:cubicBezTo>
                  <a:lnTo>
                    <a:pt x="799903" y="105067"/>
                  </a:lnTo>
                  <a:cubicBezTo>
                    <a:pt x="799903" y="132933"/>
                    <a:pt x="788834" y="159657"/>
                    <a:pt x="769130" y="179361"/>
                  </a:cubicBezTo>
                  <a:cubicBezTo>
                    <a:pt x="749426" y="199065"/>
                    <a:pt x="722702" y="210134"/>
                    <a:pt x="694836" y="210134"/>
                  </a:cubicBezTo>
                  <a:lnTo>
                    <a:pt x="105067" y="210134"/>
                  </a:lnTo>
                  <a:cubicBezTo>
                    <a:pt x="77202" y="210134"/>
                    <a:pt x="50477" y="199065"/>
                    <a:pt x="30773" y="179361"/>
                  </a:cubicBezTo>
                  <a:cubicBezTo>
                    <a:pt x="11070" y="159657"/>
                    <a:pt x="0" y="132933"/>
                    <a:pt x="0" y="105067"/>
                  </a:cubicBezTo>
                  <a:lnTo>
                    <a:pt x="0" y="105067"/>
                  </a:lnTo>
                  <a:cubicBezTo>
                    <a:pt x="0" y="77202"/>
                    <a:pt x="11070" y="50477"/>
                    <a:pt x="30773" y="30773"/>
                  </a:cubicBezTo>
                  <a:cubicBezTo>
                    <a:pt x="50477" y="11070"/>
                    <a:pt x="77202" y="0"/>
                    <a:pt x="105067" y="0"/>
                  </a:cubicBezTo>
                  <a:close/>
                </a:path>
              </a:pathLst>
            </a:custGeom>
            <a:solidFill>
              <a:srgbClr val="9CCEE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799903" cy="229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6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777626" y="428463"/>
            <a:ext cx="2878923" cy="1131555"/>
            <a:chOff x="0" y="0"/>
            <a:chExt cx="3838564" cy="150874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35836" y="308357"/>
              <a:ext cx="3802728" cy="1200383"/>
              <a:chOff x="0" y="0"/>
              <a:chExt cx="1056313" cy="33344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056313" cy="333440"/>
              </a:xfrm>
              <a:custGeom>
                <a:avLst/>
                <a:gdLst/>
                <a:ahLst/>
                <a:cxnLst/>
                <a:rect r="r" b="b" t="t" l="l"/>
                <a:pathLst>
                  <a:path h="333440" w="1056313">
                    <a:moveTo>
                      <a:pt x="97723" y="0"/>
                    </a:moveTo>
                    <a:lnTo>
                      <a:pt x="958591" y="0"/>
                    </a:lnTo>
                    <a:cubicBezTo>
                      <a:pt x="984509" y="0"/>
                      <a:pt x="1009365" y="10296"/>
                      <a:pt x="1027691" y="28622"/>
                    </a:cubicBezTo>
                    <a:cubicBezTo>
                      <a:pt x="1046018" y="46949"/>
                      <a:pt x="1056313" y="71805"/>
                      <a:pt x="1056313" y="97723"/>
                    </a:cubicBezTo>
                    <a:lnTo>
                      <a:pt x="1056313" y="235717"/>
                    </a:lnTo>
                    <a:cubicBezTo>
                      <a:pt x="1056313" y="289688"/>
                      <a:pt x="1012562" y="333440"/>
                      <a:pt x="958591" y="333440"/>
                    </a:cubicBezTo>
                    <a:lnTo>
                      <a:pt x="97723" y="333440"/>
                    </a:lnTo>
                    <a:cubicBezTo>
                      <a:pt x="71805" y="333440"/>
                      <a:pt x="46949" y="323144"/>
                      <a:pt x="28622" y="304818"/>
                    </a:cubicBezTo>
                    <a:cubicBezTo>
                      <a:pt x="10296" y="286491"/>
                      <a:pt x="0" y="261635"/>
                      <a:pt x="0" y="235717"/>
                    </a:cubicBezTo>
                    <a:lnTo>
                      <a:pt x="0" y="97723"/>
                    </a:lnTo>
                    <a:cubicBezTo>
                      <a:pt x="0" y="43752"/>
                      <a:pt x="43752" y="0"/>
                      <a:pt x="97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19050"/>
                <a:ext cx="1056313" cy="3524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0"/>
              <a:ext cx="3838564" cy="1361741"/>
              <a:chOff x="0" y="0"/>
              <a:chExt cx="1066268" cy="378261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066268" cy="378261"/>
              </a:xfrm>
              <a:custGeom>
                <a:avLst/>
                <a:gdLst/>
                <a:ahLst/>
                <a:cxnLst/>
                <a:rect r="r" b="b" t="t" l="l"/>
                <a:pathLst>
                  <a:path h="378261" w="1066268">
                    <a:moveTo>
                      <a:pt x="96810" y="0"/>
                    </a:moveTo>
                    <a:lnTo>
                      <a:pt x="969458" y="0"/>
                    </a:lnTo>
                    <a:cubicBezTo>
                      <a:pt x="995133" y="0"/>
                      <a:pt x="1019757" y="10200"/>
                      <a:pt x="1037913" y="28355"/>
                    </a:cubicBezTo>
                    <a:cubicBezTo>
                      <a:pt x="1056068" y="46510"/>
                      <a:pt x="1066268" y="71135"/>
                      <a:pt x="1066268" y="96810"/>
                    </a:cubicBezTo>
                    <a:lnTo>
                      <a:pt x="1066268" y="281451"/>
                    </a:lnTo>
                    <a:cubicBezTo>
                      <a:pt x="1066268" y="334918"/>
                      <a:pt x="1022924" y="378261"/>
                      <a:pt x="969458" y="378261"/>
                    </a:cubicBezTo>
                    <a:lnTo>
                      <a:pt x="96810" y="378261"/>
                    </a:lnTo>
                    <a:cubicBezTo>
                      <a:pt x="43343" y="378261"/>
                      <a:pt x="0" y="334918"/>
                      <a:pt x="0" y="281451"/>
                    </a:cubicBezTo>
                    <a:lnTo>
                      <a:pt x="0" y="96810"/>
                    </a:lnTo>
                    <a:cubicBezTo>
                      <a:pt x="0" y="43343"/>
                      <a:pt x="43343" y="0"/>
                      <a:pt x="96810" y="0"/>
                    </a:cubicBezTo>
                    <a:close/>
                  </a:path>
                </a:pathLst>
              </a:custGeom>
              <a:solidFill>
                <a:srgbClr val="D8F1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19050"/>
                <a:ext cx="1066268" cy="397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342900" y="280107"/>
              <a:ext cx="3270304" cy="908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b="true" sz="866" spc="21">
                  <a:solidFill>
                    <a:srgbClr val="242424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Lorem ipsum dolor sit amet, consectetur adipiscing elit, sed do eiusmod tempor incididunt ut labore et dolore magna aliqua. Scelerisque viverra mauris in aliquam sem fringilla ut.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2318694" y="2396395"/>
            <a:ext cx="536071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>
            <a:off x="2309627" y="3756137"/>
            <a:ext cx="54590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9" id="49"/>
          <p:cNvSpPr/>
          <p:nvPr/>
        </p:nvSpPr>
        <p:spPr>
          <a:xfrm>
            <a:off x="2309796" y="5080705"/>
            <a:ext cx="536071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>
            <a:off x="2290606" y="6627821"/>
            <a:ext cx="536071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flipH="true">
            <a:off x="1792661" y="3756137"/>
            <a:ext cx="5361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2" id="52"/>
          <p:cNvGrpSpPr/>
          <p:nvPr/>
        </p:nvGrpSpPr>
        <p:grpSpPr>
          <a:xfrm rot="0">
            <a:off x="5857081" y="1735054"/>
            <a:ext cx="2878923" cy="1131555"/>
            <a:chOff x="0" y="0"/>
            <a:chExt cx="3838564" cy="1508740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35836" y="308357"/>
              <a:ext cx="3802728" cy="1200383"/>
              <a:chOff x="0" y="0"/>
              <a:chExt cx="1056313" cy="33344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056313" cy="333440"/>
              </a:xfrm>
              <a:custGeom>
                <a:avLst/>
                <a:gdLst/>
                <a:ahLst/>
                <a:cxnLst/>
                <a:rect r="r" b="b" t="t" l="l"/>
                <a:pathLst>
                  <a:path h="333440" w="1056313">
                    <a:moveTo>
                      <a:pt x="97723" y="0"/>
                    </a:moveTo>
                    <a:lnTo>
                      <a:pt x="958591" y="0"/>
                    </a:lnTo>
                    <a:cubicBezTo>
                      <a:pt x="984509" y="0"/>
                      <a:pt x="1009365" y="10296"/>
                      <a:pt x="1027691" y="28622"/>
                    </a:cubicBezTo>
                    <a:cubicBezTo>
                      <a:pt x="1046018" y="46949"/>
                      <a:pt x="1056313" y="71805"/>
                      <a:pt x="1056313" y="97723"/>
                    </a:cubicBezTo>
                    <a:lnTo>
                      <a:pt x="1056313" y="235717"/>
                    </a:lnTo>
                    <a:cubicBezTo>
                      <a:pt x="1056313" y="289688"/>
                      <a:pt x="1012562" y="333440"/>
                      <a:pt x="958591" y="333440"/>
                    </a:cubicBezTo>
                    <a:lnTo>
                      <a:pt x="97723" y="333440"/>
                    </a:lnTo>
                    <a:cubicBezTo>
                      <a:pt x="71805" y="333440"/>
                      <a:pt x="46949" y="323144"/>
                      <a:pt x="28622" y="304818"/>
                    </a:cubicBezTo>
                    <a:cubicBezTo>
                      <a:pt x="10296" y="286491"/>
                      <a:pt x="0" y="261635"/>
                      <a:pt x="0" y="235717"/>
                    </a:cubicBezTo>
                    <a:lnTo>
                      <a:pt x="0" y="97723"/>
                    </a:lnTo>
                    <a:cubicBezTo>
                      <a:pt x="0" y="43752"/>
                      <a:pt x="43752" y="0"/>
                      <a:pt x="97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19050"/>
                <a:ext cx="1056313" cy="3524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0"/>
              <a:ext cx="3838564" cy="1361741"/>
              <a:chOff x="0" y="0"/>
              <a:chExt cx="1066268" cy="378261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1066268" cy="378261"/>
              </a:xfrm>
              <a:custGeom>
                <a:avLst/>
                <a:gdLst/>
                <a:ahLst/>
                <a:cxnLst/>
                <a:rect r="r" b="b" t="t" l="l"/>
                <a:pathLst>
                  <a:path h="378261" w="1066268">
                    <a:moveTo>
                      <a:pt x="96810" y="0"/>
                    </a:moveTo>
                    <a:lnTo>
                      <a:pt x="969458" y="0"/>
                    </a:lnTo>
                    <a:cubicBezTo>
                      <a:pt x="995133" y="0"/>
                      <a:pt x="1019757" y="10200"/>
                      <a:pt x="1037913" y="28355"/>
                    </a:cubicBezTo>
                    <a:cubicBezTo>
                      <a:pt x="1056068" y="46510"/>
                      <a:pt x="1066268" y="71135"/>
                      <a:pt x="1066268" y="96810"/>
                    </a:cubicBezTo>
                    <a:lnTo>
                      <a:pt x="1066268" y="281451"/>
                    </a:lnTo>
                    <a:cubicBezTo>
                      <a:pt x="1066268" y="334918"/>
                      <a:pt x="1022924" y="378261"/>
                      <a:pt x="969458" y="378261"/>
                    </a:cubicBezTo>
                    <a:lnTo>
                      <a:pt x="96810" y="378261"/>
                    </a:lnTo>
                    <a:cubicBezTo>
                      <a:pt x="43343" y="378261"/>
                      <a:pt x="0" y="334918"/>
                      <a:pt x="0" y="281451"/>
                    </a:cubicBezTo>
                    <a:lnTo>
                      <a:pt x="0" y="96810"/>
                    </a:lnTo>
                    <a:cubicBezTo>
                      <a:pt x="0" y="43343"/>
                      <a:pt x="43343" y="0"/>
                      <a:pt x="96810" y="0"/>
                    </a:cubicBezTo>
                    <a:close/>
                  </a:path>
                </a:pathLst>
              </a:custGeom>
              <a:solidFill>
                <a:srgbClr val="E3E5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19050"/>
                <a:ext cx="1066268" cy="397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sp>
          <p:nvSpPr>
            <p:cNvPr name="TextBox 59" id="59"/>
            <p:cNvSpPr txBox="true"/>
            <p:nvPr/>
          </p:nvSpPr>
          <p:spPr>
            <a:xfrm rot="0">
              <a:off x="342900" y="280107"/>
              <a:ext cx="3270304" cy="908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b="true" sz="866" spc="21">
                  <a:solidFill>
                    <a:srgbClr val="242424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Lorem ipsum dolor sit amet, consectetur adipiscing elit, sed do eiusmod tempor incididunt ut labore et dolore magna aliqua. Scelerisque viverra mauris in aliquam sem fringilla ut.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913521" y="3038059"/>
            <a:ext cx="2878923" cy="1131555"/>
            <a:chOff x="0" y="0"/>
            <a:chExt cx="3838564" cy="1508740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35836" y="308357"/>
              <a:ext cx="3802728" cy="1200383"/>
              <a:chOff x="0" y="0"/>
              <a:chExt cx="1056313" cy="33344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1056313" cy="333440"/>
              </a:xfrm>
              <a:custGeom>
                <a:avLst/>
                <a:gdLst/>
                <a:ahLst/>
                <a:cxnLst/>
                <a:rect r="r" b="b" t="t" l="l"/>
                <a:pathLst>
                  <a:path h="333440" w="1056313">
                    <a:moveTo>
                      <a:pt x="97723" y="0"/>
                    </a:moveTo>
                    <a:lnTo>
                      <a:pt x="958591" y="0"/>
                    </a:lnTo>
                    <a:cubicBezTo>
                      <a:pt x="984509" y="0"/>
                      <a:pt x="1009365" y="10296"/>
                      <a:pt x="1027691" y="28622"/>
                    </a:cubicBezTo>
                    <a:cubicBezTo>
                      <a:pt x="1046018" y="46949"/>
                      <a:pt x="1056313" y="71805"/>
                      <a:pt x="1056313" y="97723"/>
                    </a:cubicBezTo>
                    <a:lnTo>
                      <a:pt x="1056313" y="235717"/>
                    </a:lnTo>
                    <a:cubicBezTo>
                      <a:pt x="1056313" y="289688"/>
                      <a:pt x="1012562" y="333440"/>
                      <a:pt x="958591" y="333440"/>
                    </a:cubicBezTo>
                    <a:lnTo>
                      <a:pt x="97723" y="333440"/>
                    </a:lnTo>
                    <a:cubicBezTo>
                      <a:pt x="71805" y="333440"/>
                      <a:pt x="46949" y="323144"/>
                      <a:pt x="28622" y="304818"/>
                    </a:cubicBezTo>
                    <a:cubicBezTo>
                      <a:pt x="10296" y="286491"/>
                      <a:pt x="0" y="261635"/>
                      <a:pt x="0" y="235717"/>
                    </a:cubicBezTo>
                    <a:lnTo>
                      <a:pt x="0" y="97723"/>
                    </a:lnTo>
                    <a:cubicBezTo>
                      <a:pt x="0" y="43752"/>
                      <a:pt x="43752" y="0"/>
                      <a:pt x="97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19050"/>
                <a:ext cx="1056313" cy="3524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0">
              <a:off x="0" y="0"/>
              <a:ext cx="3838564" cy="1361741"/>
              <a:chOff x="0" y="0"/>
              <a:chExt cx="1066268" cy="378261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1066268" cy="378261"/>
              </a:xfrm>
              <a:custGeom>
                <a:avLst/>
                <a:gdLst/>
                <a:ahLst/>
                <a:cxnLst/>
                <a:rect r="r" b="b" t="t" l="l"/>
                <a:pathLst>
                  <a:path h="378261" w="1066268">
                    <a:moveTo>
                      <a:pt x="96810" y="0"/>
                    </a:moveTo>
                    <a:lnTo>
                      <a:pt x="969458" y="0"/>
                    </a:lnTo>
                    <a:cubicBezTo>
                      <a:pt x="995133" y="0"/>
                      <a:pt x="1019757" y="10200"/>
                      <a:pt x="1037913" y="28355"/>
                    </a:cubicBezTo>
                    <a:cubicBezTo>
                      <a:pt x="1056068" y="46510"/>
                      <a:pt x="1066268" y="71135"/>
                      <a:pt x="1066268" y="96810"/>
                    </a:cubicBezTo>
                    <a:lnTo>
                      <a:pt x="1066268" y="281451"/>
                    </a:lnTo>
                    <a:cubicBezTo>
                      <a:pt x="1066268" y="334918"/>
                      <a:pt x="1022924" y="378261"/>
                      <a:pt x="969458" y="378261"/>
                    </a:cubicBezTo>
                    <a:lnTo>
                      <a:pt x="96810" y="378261"/>
                    </a:lnTo>
                    <a:cubicBezTo>
                      <a:pt x="43343" y="378261"/>
                      <a:pt x="0" y="334918"/>
                      <a:pt x="0" y="281451"/>
                    </a:cubicBezTo>
                    <a:lnTo>
                      <a:pt x="0" y="96810"/>
                    </a:lnTo>
                    <a:cubicBezTo>
                      <a:pt x="0" y="43343"/>
                      <a:pt x="43343" y="0"/>
                      <a:pt x="96810" y="0"/>
                    </a:cubicBezTo>
                    <a:close/>
                  </a:path>
                </a:pathLst>
              </a:custGeom>
              <a:solidFill>
                <a:srgbClr val="F0FDE1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19050"/>
                <a:ext cx="1066268" cy="397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sp>
          <p:nvSpPr>
            <p:cNvPr name="TextBox 67" id="67"/>
            <p:cNvSpPr txBox="true"/>
            <p:nvPr/>
          </p:nvSpPr>
          <p:spPr>
            <a:xfrm rot="0">
              <a:off x="342900" y="280107"/>
              <a:ext cx="3270304" cy="908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b="true" sz="866" spc="21">
                  <a:solidFill>
                    <a:srgbClr val="242424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Lorem ipsum dolor sit amet, consectetur adipiscing elit, sed do eiusmod tempor incididunt ut labore et dolore magna aliqua. Scelerisque viverra mauris in aliquam sem fringilla ut.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5913521" y="4341064"/>
            <a:ext cx="2878923" cy="1131555"/>
            <a:chOff x="0" y="0"/>
            <a:chExt cx="3838564" cy="1508740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35836" y="308357"/>
              <a:ext cx="3802728" cy="1200383"/>
              <a:chOff x="0" y="0"/>
              <a:chExt cx="1056313" cy="33344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1056313" cy="333440"/>
              </a:xfrm>
              <a:custGeom>
                <a:avLst/>
                <a:gdLst/>
                <a:ahLst/>
                <a:cxnLst/>
                <a:rect r="r" b="b" t="t" l="l"/>
                <a:pathLst>
                  <a:path h="333440" w="1056313">
                    <a:moveTo>
                      <a:pt x="97723" y="0"/>
                    </a:moveTo>
                    <a:lnTo>
                      <a:pt x="958591" y="0"/>
                    </a:lnTo>
                    <a:cubicBezTo>
                      <a:pt x="984509" y="0"/>
                      <a:pt x="1009365" y="10296"/>
                      <a:pt x="1027691" y="28622"/>
                    </a:cubicBezTo>
                    <a:cubicBezTo>
                      <a:pt x="1046018" y="46949"/>
                      <a:pt x="1056313" y="71805"/>
                      <a:pt x="1056313" y="97723"/>
                    </a:cubicBezTo>
                    <a:lnTo>
                      <a:pt x="1056313" y="235717"/>
                    </a:lnTo>
                    <a:cubicBezTo>
                      <a:pt x="1056313" y="289688"/>
                      <a:pt x="1012562" y="333440"/>
                      <a:pt x="958591" y="333440"/>
                    </a:cubicBezTo>
                    <a:lnTo>
                      <a:pt x="97723" y="333440"/>
                    </a:lnTo>
                    <a:cubicBezTo>
                      <a:pt x="71805" y="333440"/>
                      <a:pt x="46949" y="323144"/>
                      <a:pt x="28622" y="304818"/>
                    </a:cubicBezTo>
                    <a:cubicBezTo>
                      <a:pt x="10296" y="286491"/>
                      <a:pt x="0" y="261635"/>
                      <a:pt x="0" y="235717"/>
                    </a:cubicBezTo>
                    <a:lnTo>
                      <a:pt x="0" y="97723"/>
                    </a:lnTo>
                    <a:cubicBezTo>
                      <a:pt x="0" y="43752"/>
                      <a:pt x="43752" y="0"/>
                      <a:pt x="97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19050"/>
                <a:ext cx="1056313" cy="3524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0" y="0"/>
              <a:ext cx="3838564" cy="1361741"/>
              <a:chOff x="0" y="0"/>
              <a:chExt cx="1066268" cy="378261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1066268" cy="378261"/>
              </a:xfrm>
              <a:custGeom>
                <a:avLst/>
                <a:gdLst/>
                <a:ahLst/>
                <a:cxnLst/>
                <a:rect r="r" b="b" t="t" l="l"/>
                <a:pathLst>
                  <a:path h="378261" w="1066268">
                    <a:moveTo>
                      <a:pt x="96810" y="0"/>
                    </a:moveTo>
                    <a:lnTo>
                      <a:pt x="969458" y="0"/>
                    </a:lnTo>
                    <a:cubicBezTo>
                      <a:pt x="995133" y="0"/>
                      <a:pt x="1019757" y="10200"/>
                      <a:pt x="1037913" y="28355"/>
                    </a:cubicBezTo>
                    <a:cubicBezTo>
                      <a:pt x="1056068" y="46510"/>
                      <a:pt x="1066268" y="71135"/>
                      <a:pt x="1066268" y="96810"/>
                    </a:cubicBezTo>
                    <a:lnTo>
                      <a:pt x="1066268" y="281451"/>
                    </a:lnTo>
                    <a:cubicBezTo>
                      <a:pt x="1066268" y="334918"/>
                      <a:pt x="1022924" y="378261"/>
                      <a:pt x="969458" y="378261"/>
                    </a:cubicBezTo>
                    <a:lnTo>
                      <a:pt x="96810" y="378261"/>
                    </a:lnTo>
                    <a:cubicBezTo>
                      <a:pt x="43343" y="378261"/>
                      <a:pt x="0" y="334918"/>
                      <a:pt x="0" y="281451"/>
                    </a:cubicBezTo>
                    <a:lnTo>
                      <a:pt x="0" y="96810"/>
                    </a:lnTo>
                    <a:cubicBezTo>
                      <a:pt x="0" y="43343"/>
                      <a:pt x="43343" y="0"/>
                      <a:pt x="96810" y="0"/>
                    </a:cubicBezTo>
                    <a:close/>
                  </a:path>
                </a:pathLst>
              </a:custGeom>
              <a:solidFill>
                <a:srgbClr val="F8EDCB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19050"/>
                <a:ext cx="1066268" cy="397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sp>
          <p:nvSpPr>
            <p:cNvPr name="TextBox 75" id="75"/>
            <p:cNvSpPr txBox="true"/>
            <p:nvPr/>
          </p:nvSpPr>
          <p:spPr>
            <a:xfrm rot="0">
              <a:off x="342900" y="280107"/>
              <a:ext cx="3270304" cy="908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b="true" sz="866" spc="21">
                  <a:solidFill>
                    <a:srgbClr val="242424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Lorem ipsum dolor sit amet, consectetur adipiscing elit, sed do eiusmod tempor incididunt ut labore et dolore magna aliqua. Scelerisque viverra mauris in aliquam sem fringilla ut.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5913521" y="5679496"/>
            <a:ext cx="2878923" cy="1131555"/>
            <a:chOff x="0" y="0"/>
            <a:chExt cx="3838564" cy="1508740"/>
          </a:xfrm>
        </p:grpSpPr>
        <p:grpSp>
          <p:nvGrpSpPr>
            <p:cNvPr name="Group 77" id="77"/>
            <p:cNvGrpSpPr/>
            <p:nvPr/>
          </p:nvGrpSpPr>
          <p:grpSpPr>
            <a:xfrm rot="0">
              <a:off x="35836" y="308357"/>
              <a:ext cx="3802728" cy="1200383"/>
              <a:chOff x="0" y="0"/>
              <a:chExt cx="1056313" cy="33344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1056313" cy="333440"/>
              </a:xfrm>
              <a:custGeom>
                <a:avLst/>
                <a:gdLst/>
                <a:ahLst/>
                <a:cxnLst/>
                <a:rect r="r" b="b" t="t" l="l"/>
                <a:pathLst>
                  <a:path h="333440" w="1056313">
                    <a:moveTo>
                      <a:pt x="97723" y="0"/>
                    </a:moveTo>
                    <a:lnTo>
                      <a:pt x="958591" y="0"/>
                    </a:lnTo>
                    <a:cubicBezTo>
                      <a:pt x="984509" y="0"/>
                      <a:pt x="1009365" y="10296"/>
                      <a:pt x="1027691" y="28622"/>
                    </a:cubicBezTo>
                    <a:cubicBezTo>
                      <a:pt x="1046018" y="46949"/>
                      <a:pt x="1056313" y="71805"/>
                      <a:pt x="1056313" y="97723"/>
                    </a:cubicBezTo>
                    <a:lnTo>
                      <a:pt x="1056313" y="235717"/>
                    </a:lnTo>
                    <a:cubicBezTo>
                      <a:pt x="1056313" y="289688"/>
                      <a:pt x="1012562" y="333440"/>
                      <a:pt x="958591" y="333440"/>
                    </a:cubicBezTo>
                    <a:lnTo>
                      <a:pt x="97723" y="333440"/>
                    </a:lnTo>
                    <a:cubicBezTo>
                      <a:pt x="71805" y="333440"/>
                      <a:pt x="46949" y="323144"/>
                      <a:pt x="28622" y="304818"/>
                    </a:cubicBezTo>
                    <a:cubicBezTo>
                      <a:pt x="10296" y="286491"/>
                      <a:pt x="0" y="261635"/>
                      <a:pt x="0" y="235717"/>
                    </a:cubicBezTo>
                    <a:lnTo>
                      <a:pt x="0" y="97723"/>
                    </a:lnTo>
                    <a:cubicBezTo>
                      <a:pt x="0" y="43752"/>
                      <a:pt x="43752" y="0"/>
                      <a:pt x="977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-19050"/>
                <a:ext cx="1056313" cy="3524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0" y="0"/>
              <a:ext cx="3838564" cy="1361741"/>
              <a:chOff x="0" y="0"/>
              <a:chExt cx="1066268" cy="378261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1066268" cy="378261"/>
              </a:xfrm>
              <a:custGeom>
                <a:avLst/>
                <a:gdLst/>
                <a:ahLst/>
                <a:cxnLst/>
                <a:rect r="r" b="b" t="t" l="l"/>
                <a:pathLst>
                  <a:path h="378261" w="1066268">
                    <a:moveTo>
                      <a:pt x="96810" y="0"/>
                    </a:moveTo>
                    <a:lnTo>
                      <a:pt x="969458" y="0"/>
                    </a:lnTo>
                    <a:cubicBezTo>
                      <a:pt x="995133" y="0"/>
                      <a:pt x="1019757" y="10200"/>
                      <a:pt x="1037913" y="28355"/>
                    </a:cubicBezTo>
                    <a:cubicBezTo>
                      <a:pt x="1056068" y="46510"/>
                      <a:pt x="1066268" y="71135"/>
                      <a:pt x="1066268" y="96810"/>
                    </a:cubicBezTo>
                    <a:lnTo>
                      <a:pt x="1066268" y="281451"/>
                    </a:lnTo>
                    <a:cubicBezTo>
                      <a:pt x="1066268" y="334918"/>
                      <a:pt x="1022924" y="378261"/>
                      <a:pt x="969458" y="378261"/>
                    </a:cubicBezTo>
                    <a:lnTo>
                      <a:pt x="96810" y="378261"/>
                    </a:lnTo>
                    <a:cubicBezTo>
                      <a:pt x="43343" y="378261"/>
                      <a:pt x="0" y="334918"/>
                      <a:pt x="0" y="281451"/>
                    </a:cubicBezTo>
                    <a:lnTo>
                      <a:pt x="0" y="96810"/>
                    </a:lnTo>
                    <a:cubicBezTo>
                      <a:pt x="0" y="43343"/>
                      <a:pt x="43343" y="0"/>
                      <a:pt x="96810" y="0"/>
                    </a:cubicBezTo>
                    <a:close/>
                  </a:path>
                </a:pathLst>
              </a:custGeom>
              <a:solidFill>
                <a:srgbClr val="FAE7DA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-19050"/>
                <a:ext cx="1066268" cy="3973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6"/>
                  </a:lnSpc>
                </a:pPr>
              </a:p>
            </p:txBody>
          </p:sp>
        </p:grpSp>
        <p:sp>
          <p:nvSpPr>
            <p:cNvPr name="TextBox 83" id="83"/>
            <p:cNvSpPr txBox="true"/>
            <p:nvPr/>
          </p:nvSpPr>
          <p:spPr>
            <a:xfrm rot="0">
              <a:off x="342900" y="280107"/>
              <a:ext cx="3270304" cy="908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2"/>
                </a:lnSpc>
              </a:pPr>
              <a:r>
                <a:rPr lang="en-US" b="true" sz="866" spc="21">
                  <a:solidFill>
                    <a:srgbClr val="242424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Lorem ipsum dolor sit amet, consectetur adipiscing elit, sed do eiusmod tempor incididunt ut labore et dolore magna aliqua. Scelerisque viverra mauris in aliquam sem fringilla ut.</a:t>
              </a:r>
            </a:p>
          </p:txBody>
        </p:sp>
      </p:grpSp>
      <p:sp>
        <p:nvSpPr>
          <p:cNvPr name="TextBox 84" id="84"/>
          <p:cNvSpPr txBox="true"/>
          <p:nvPr/>
        </p:nvSpPr>
        <p:spPr>
          <a:xfrm rot="0">
            <a:off x="3400132" y="3528427"/>
            <a:ext cx="1476668" cy="31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EXECUTION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3228059" y="775338"/>
            <a:ext cx="1692929" cy="31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DEFINITION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261742" y="2112509"/>
            <a:ext cx="1655726" cy="31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RESEARCH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400132" y="4830533"/>
            <a:ext cx="1476668" cy="31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MONITORING</a:t>
            </a: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 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3410856" y="6235749"/>
            <a:ext cx="1476668" cy="31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2083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RESULTS</a:t>
            </a:r>
          </a:p>
        </p:txBody>
      </p:sp>
      <p:sp>
        <p:nvSpPr>
          <p:cNvPr name="TextBox 89" id="89"/>
          <p:cNvSpPr txBox="true"/>
          <p:nvPr/>
        </p:nvSpPr>
        <p:spPr>
          <a:xfrm rot="-104729">
            <a:off x="413849" y="3465582"/>
            <a:ext cx="1354380" cy="74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13"/>
              </a:lnSpc>
            </a:pPr>
            <a:r>
              <a:rPr lang="en-US" sz="2468">
                <a:solidFill>
                  <a:srgbClr val="242424"/>
                </a:solidFill>
                <a:latin typeface="Scripter"/>
                <a:ea typeface="Scripter"/>
                <a:cs typeface="Scripter"/>
                <a:sym typeface="Scripter"/>
              </a:rPr>
              <a:t>PROJECT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DAGgT7IRV8A</dc:identifier>
  <dcterms:modified xsi:type="dcterms:W3CDTF">2011-08-01T06:04:30Z</dcterms:modified>
  <cp:revision>1</cp:revision>
  <dc:title>Colorful Simple Project Planning Concept Map Graph </dc:title>
</cp:coreProperties>
</file>