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Fraunces Extra Bold"/>
      <p:regular r:id="rId14"/>
    </p:embeddedFont>
    <p:embeddedFont>
      <p:font typeface="Fraunces Extra Bold"/>
      <p:regular r:id="rId15"/>
    </p:embeddedFont>
    <p:embeddedFont>
      <p:font typeface="Nobile"/>
      <p:regular r:id="rId16"/>
    </p:embeddedFont>
    <p:embeddedFont>
      <p:font typeface="Nobile"/>
      <p:regular r:id="rId17"/>
    </p:embeddedFont>
    <p:embeddedFont>
      <p:font typeface="Nobile"/>
      <p:regular r:id="rId18"/>
    </p:embeddedFont>
    <p:embeddedFont>
      <p:font typeface="Nobile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Developer Manifest: Best Practices for Code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Driving Quality, Collaboration, and Efficiency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83185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58658"/>
            <a:ext cx="255174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by Munna Prasad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1558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Why a Developer Manifest?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573304"/>
            <a:ext cx="3664863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8001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Consistency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2905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Standardized practices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573304"/>
            <a:ext cx="3664863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800118"/>
            <a:ext cx="28853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Faster Development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42905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Improved business outcomes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07067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3338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Reduce Tech Debt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82429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quality, collaboration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6715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Principles of the Developer Manifest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8248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618667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Own the Code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109085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Manage repos effectively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04" y="28248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3618667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Quality Control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109085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Pass builds, SonarQube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538" y="282487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3618667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Ease of Use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109085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Clear READMEs, simplify builds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5153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630912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Discipline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6799540"/>
            <a:ext cx="2291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Keep branches tidy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8558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Streamlined Workflows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027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Pull Request Process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 Created → Build Check → SonarQube Gate → Approve/Decline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CI/CD Pipeline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Code Commit → Build → Test → Deploy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7354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Keeping It Clean &amp; Tidy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Clean Repos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 binaries, secrets, or large files. Keep repos small and manageable.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Tidy Commits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Tag commits to JIRAs. Write meaningful commit messages.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9121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Benefits of the Developer Manifest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For Teams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Improved collaboration, code quality, faster development cycles.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For Business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Reduced technical debt, better alignment with business goals.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532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0021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Developer Manifest ensures consistency, quality, and efficiency.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6202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Adopting these practices will drive better outcomes for teams and the business.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133951" y="6493431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Quality is not an act, it is a habit. – Aristotle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6238280"/>
            <a:ext cx="30480" cy="873204"/>
          </a:xfrm>
          <a:prstGeom prst="rect">
            <a:avLst/>
          </a:prstGeom>
          <a:solidFill>
            <a:srgbClr val="438951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2025-02-27T13:44:33Z</dcterms:created>
  <dcterms:modified xsi:type="dcterms:W3CDTF">2025-02-27T13:44:33Z</dcterms:modified>
</cp:coreProperties>
</file>