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Developer Manifesto for Agile &amp; DevOps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Strategic Approach to Quality, Collaboration, and Automation</a:t>
            </a:r>
          </a:p>
          <a:p>
            <a:r>
              <a:t>Presented by: [Your Name] | [Date]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💡 The Developer Manifesto aligns with Agile &amp; DevOps principles:</a:t>
            </a:r>
          </a:p>
          <a:p/>
          <a:p>
            <a:r>
              <a:t>✅ Code Ownership &amp; Accountability</a:t>
            </a:r>
          </a:p>
          <a:p>
            <a:r>
              <a:t>✅ Clean and Maintainable Repositories</a:t>
            </a:r>
          </a:p>
          <a:p>
            <a:r>
              <a:t>✅ Automated Development &amp; Deployment Processes</a:t>
            </a:r>
          </a:p>
          <a:p/>
          <a:p>
            <a:r>
              <a:t>🔹 A strong engineering culture drives innovation and business success.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 Key Pillars of the Developer Manifesto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1️⃣ Own the Code</a:t>
            </a:r>
          </a:p>
          <a:p>
            <a:r>
              <a:t>2️⃣ Keep it Tidy</a:t>
            </a:r>
          </a:p>
          <a:p>
            <a:r>
              <a:t>3️⃣ Pull Request Etiquette</a:t>
            </a:r>
          </a:p>
          <a:p>
            <a:r>
              <a:t>4️⃣ Be Disciplined with Branches</a:t>
            </a:r>
          </a:p>
          <a:p>
            <a:r>
              <a:t>5️⃣ Make it Easy to Use</a:t>
            </a:r>
          </a:p>
          <a:p>
            <a:r>
              <a:t>6️⃣ Keep it Clean</a:t>
            </a:r>
          </a:p>
          <a:p>
            <a:r>
              <a:t>7️⃣ Keep it Building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Agile &amp; DevOps CI/CD Pipeline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🔹 Plan → Develop → Build → Test → Release → Deploy → Monitor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Efficient Git Branching Strategy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🌿 Main | 🚀 Develop | 🔨 Feature | 🔥 Hotfix | 🎯 Release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Metrics &amp; KPIs for Agile &amp; DevOps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📊 Deployment Frequency</a:t>
            </a:r>
          </a:p>
          <a:p>
            <a:r>
              <a:t>⏳ Lead Time for Changes</a:t>
            </a:r>
          </a:p>
          <a:p>
            <a:r>
              <a:t>❌ Change Failure Rate</a:t>
            </a:r>
          </a:p>
          <a:p>
            <a:r>
              <a:t>⚡ Mean Time to Recovery (MTTR)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🎯 Key Takeaways:</a:t>
            </a:r>
          </a:p>
          <a:p>
            <a:r>
              <a:t>✅ Code ownership drives accountability</a:t>
            </a:r>
          </a:p>
          <a:p>
            <a:r>
              <a:t>✅ Clean repositories enhance collaboration</a:t>
            </a:r>
          </a:p>
          <a:p>
            <a:r>
              <a:t>✅ Automated builds improve stability</a:t>
            </a:r>
          </a:p>
          <a:p>
            <a:r>
              <a:t>✅ Measuring DevOps KPIs ensures success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 - Open Discussion!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