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7" r:id="rId30"/>
    <p:sldId id="278" r:id="rId31"/>
    <p:sldId id="286" r:id="rId32"/>
    <p:sldId id="287" r:id="rId33"/>
    <p:sldId id="288" r:id="rId34"/>
    <p:sldId id="289" r:id="rId35"/>
    <p:sldId id="290" r:id="rId36"/>
    <p:sldId id="292" r:id="rId37"/>
    <p:sldId id="295" r:id="rId38"/>
    <p:sldId id="293" r:id="rId39"/>
    <p:sldId id="291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294" r:id="rId55"/>
    <p:sldId id="296" r:id="rId56"/>
    <p:sldId id="297" r:id="rId57"/>
    <p:sldId id="298" r:id="rId58"/>
    <p:sldId id="299" r:id="rId59"/>
    <p:sldId id="300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7A40-DABA-4B14-B112-6BA1EE853FB4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88BB-8769-4142-9A37-13A6A6854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troduction to Cloud Computing&#10;ProfEdge Solutions Pvt. Ltd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67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Virtualization Overview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Typical Virtualization Approache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loud Computing Architectur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Fundamental Cloud Computing Services!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loud Service End User view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Software as a Service&#10;• Most Known and first Service , major service given&#10;as part of Cloud Computing service&#10;• In this c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Platform as a Service&#10;• PaaS – Platform as a Service&#10;• Hosted application environment for developing&#10;and deploying cloud b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Infrastructure as a Service&#10;• IaaS – Service provider offers capacity for rent&#10;basically hosted Data centers and Servers&#10;•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loud Computing User Perspective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Cloud Computing Service Model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Why Learn about Cloud Computing?&#10;• Seen an acceleration in&#10;adoption of cloud computing&#10;and cloud services&#10;• It is mention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Deployment Model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Enterprise Evolution to Cloud!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Public Cloud&#10;• Public Cloud: the services are delivered to the&#10;  client via the Internet from a third party service&#10;  prov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Private Cloud&#10;• Private Cloud: these services are managed and&#10;  provided within the organization. There are less&#10;  restri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Public vs. Private clouds&#10;                Benefit                 Public Private&#10;Illusion of infinite resources on-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Hybrid Cloud&#10;• Hybrid Cloud: there is a combination of&#10;  services provided from public and private&#10;  Clouds.&#10;• Example:&#10; ▫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Pros&#10;• Scale&#10;• Cost&#10; ▫ CAPEX&#10; ▫ OPEX&#10;• Advance Architecture&#10;• Agility&#10;• Cost - Clouds are renowned for being dirt cheap&#10;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Cons&#10;• Security &amp; Privacy&#10;    ▫ Is it safe?&#10;    ▫ For Whom and at what level?&#10;•   Regulatory compliance: HIPPA, SOX etc&#10;•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Challenges&#10;•   Organizational barriers&#10;•   Reliability (service outage)&#10;•   Definition of SLAs (Service Level Agreement)&#10;•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Pros and Cons of Cloud Computing!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loud Computing Growth&#10;&#10;&#10;&#10;&#10;    Fast Forward Your Development   www.dsp-ip.com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The Cloud Vendors&#10;• The Public Cloud Vendors&#10; ▫   Amazon&#10; ▫   Google&#10; ▫   Microsoft&#10; ▫   Salesforce.com&#10;• Private Cloud v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Infrastructure Clouds&#10;• Private&#10; ▫ 3Tera, IBM, Vmware, Eucalyptus&#10;• Public&#10; ▫ Amazon, Rackspace, Gogrid, Joyent,&#10;   Terra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Storage Based Clouds&#10;•   EMC (Mozy)&#10;•   Nirvanix&#10;•   Amazon S3&#10;•   RackSpace Mosso Cloud Files&#10;&#10;&#10;&#10;&#10;       Fast Forward Yo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AMAZON WEB SERVICES&#10;&#10;•S3-SIMPLE STORAGE SERVICE&#10;•EC2 - ELASTIC COMPUTE CLOUD&#10;•MECHANICAL TURK&#10;•SIMPLE QUEUE SERVICE&#10;&#10;&#10;&#10;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8" name="Picture 4" descr="Reference Model          Deployment &amp; Administration                  App Services        Compute      Storage     Datab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Global infrastructure                                    Regions                                    An independent collec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310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2662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7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AWS Global InfrastructureGovCloud    US West       US West    US East       South          EU         Asia          Asia (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310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is Cloud Computing?&#10;• Services and Solutions that are&#10;delivered and consumed in real&#10;time over internet are Cloud&#10;Se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mazon main services&#10;&#10;&#10;   Elastic Cloud                    Simple Storage&#10;   Service (EC2)                     Service (S3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EC2 in a Nutshell&#10;                                     Usage:&#10;&#10;                                     •       Create Machin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Sample EC2 Use Cases&#10;Batch Processing&#10;&#10;  All instances are configured with the same code.&#10;  Each instance operates on 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EC2 vs. Web Hosting Company&#10;&#10;&#10;Good&#10;&#10;  Instantly add new instances&#10;  Full-control over the machines and choice of the env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Amazon EC2 services&#10;&#10;&#10;&#10;&#10;    Fast Forward Your Development   www.dsp-ip.com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6" name="Picture 4" descr="Amazon EC2 Features&#10;&#10;• Amazon Elastic Block store&#10;• Multiple Locations&#10;• Elastic IP Addresses&#10;• Amazon Cloud Watch&#10;• Auto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8" name="Picture 2" descr="Amazon EC2 service highlights&#10;• Elastic&#10;• Completely controlled&#10;• Flexible&#10;• Designed for use with Amazon Web services&#10;• 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 descr="Features - EC2&#10;•   Amazon Elastic Block Store (EBS) offers persistent storage for&#10;    Amazon EC2 instances. Amazon EBS vo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 descr="S3 in a Nutshell&#10;               Amazon S3                     Idea:&#10;&#10;                                             Put/Ge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 descr="Sample S3 Use Cases&#10;Image/Video storage&#10;&#10;  Put your media once on S3 and then serve it up&#10;  Reads are 10 times cheaper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mmon Cloud Characteristics?&#10;• On Demand Self Service&#10;• Ubiquitous network Access: Anywhere, Any&#10;time ,Any Device&#10;• Loc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 descr="Simple DB in a Nutshell&#10;             Simple DB Domain&#10;                                              Idea:&#10;        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 descr="Sample SimpleDB Use Cases&#10;Index Media files stored on S3&#10;&#10;   Use the same key as on S3&#10;   Write the record with each me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 descr="SQS in a Nutshell&#10;             SQS Queue&#10;                                          Idea:&#10;            Message 1&#10;   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 descr="Sample SQS Use Cases&#10;Twitter Friend Update&#10;&#10;  For each update generate a task to update friends&#10;  Process updates in or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4" name="Picture 4" descr="Application Service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0049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 descr="Application ServicesAmazon Simple Workflow Service (Amazon SWF)• Run application workflows and business processes on AWS•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519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Application ServicesAmazon CloudSearch (beta)• Fully-managed search service• Integrate fast and highly scalable search fu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0049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Application ServicesAmazon Simple Notification Service (Amazon SNS)• Set up, operate, and send notifications• Publish mes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Application ServicesAmazon Simple Queue Service (Amazon SQS)• Hosted queue for storing messages as they travel  between c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519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 descr="Application ServicesAmazon Simple Email Service (Amazon SES) (beta)• Bulk and transactional email-sending service• Elimin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0049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upporting Factors for Cloud Computing&#10;• Combined affect of following factors have&#10;made Cloud Computing a compelling Para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 descr="Introduction to Amazon Web 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Grid to Cloud Evolution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efinition&#10;• Cloud computing is …. .&#10;• Cloud computing describes a new&#10;  supplement, consumption and delivery&#10;  model fo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Alternative Definition&#10;&#10;&quot;Cloud computing is a buzzword...&quot;&#10;&#10;&quot;The concept, quite simply, is that vast computing resources&#10;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On-screen Show (4:3)</PresentationFormat>
  <Paragraphs>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Ranadheer Alwal</dc:creator>
  <cp:lastModifiedBy>Ranadheer Alwal</cp:lastModifiedBy>
  <cp:revision>22</cp:revision>
  <dcterms:created xsi:type="dcterms:W3CDTF">2016-01-19T19:50:56Z</dcterms:created>
  <dcterms:modified xsi:type="dcterms:W3CDTF">2016-01-19T23:37:32Z</dcterms:modified>
</cp:coreProperties>
</file>