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3" r:id="rId8"/>
    <p:sldId id="261" r:id="rId9"/>
    <p:sldId id="262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54"/>
  </p:normalViewPr>
  <p:slideViewPr>
    <p:cSldViewPr snapToGrid="0" snapToObjects="1">
      <p:cViewPr varScale="1">
        <p:scale>
          <a:sx n="115" d="100"/>
          <a:sy n="115" d="100"/>
        </p:scale>
        <p:origin x="4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2303-3386-144A-8BB9-13A6C4BE689C}" type="datetimeFigureOut">
              <a:rPr lang="en-US" smtClean="0"/>
              <a:t>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5D2B-201A-4B49-A351-45BACE1D0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7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2303-3386-144A-8BB9-13A6C4BE689C}" type="datetimeFigureOut">
              <a:rPr lang="en-US" smtClean="0"/>
              <a:t>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5D2B-201A-4B49-A351-45BACE1D0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64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2303-3386-144A-8BB9-13A6C4BE689C}" type="datetimeFigureOut">
              <a:rPr lang="en-US" smtClean="0"/>
              <a:t>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5D2B-201A-4B49-A351-45BACE1D0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7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2303-3386-144A-8BB9-13A6C4BE689C}" type="datetimeFigureOut">
              <a:rPr lang="en-US" smtClean="0"/>
              <a:t>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5D2B-201A-4B49-A351-45BACE1D0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0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2303-3386-144A-8BB9-13A6C4BE689C}" type="datetimeFigureOut">
              <a:rPr lang="en-US" smtClean="0"/>
              <a:t>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5D2B-201A-4B49-A351-45BACE1D0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69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2303-3386-144A-8BB9-13A6C4BE689C}" type="datetimeFigureOut">
              <a:rPr lang="en-US" smtClean="0"/>
              <a:t>1/26/17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5D2B-201A-4B49-A351-45BACE1D0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44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2303-3386-144A-8BB9-13A6C4BE689C}" type="datetimeFigureOut">
              <a:rPr lang="en-US" smtClean="0"/>
              <a:t>1/26/17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5D2B-201A-4B49-A351-45BACE1D0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52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2303-3386-144A-8BB9-13A6C4BE689C}" type="datetimeFigureOut">
              <a:rPr lang="en-US" smtClean="0"/>
              <a:t>1/26/17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5D2B-201A-4B49-A351-45BACE1D0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00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2303-3386-144A-8BB9-13A6C4BE689C}" type="datetimeFigureOut">
              <a:rPr lang="en-US" smtClean="0"/>
              <a:t>1/26/17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5D2B-201A-4B49-A351-45BACE1D0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0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2303-3386-144A-8BB9-13A6C4BE689C}" type="datetimeFigureOut">
              <a:rPr lang="en-US" smtClean="0"/>
              <a:t>1/26/17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5D2B-201A-4B49-A351-45BACE1D0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63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2303-3386-144A-8BB9-13A6C4BE689C}" type="datetimeFigureOut">
              <a:rPr lang="en-US" smtClean="0"/>
              <a:t>1/26/17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5D2B-201A-4B49-A351-45BACE1D0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32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22303-3386-144A-8BB9-13A6C4BE689C}" type="datetimeFigureOut">
              <a:rPr lang="en-US" smtClean="0"/>
              <a:t>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15D2B-201A-4B49-A351-45BACE1D0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43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maven.apache.org/maven-release/maven-release-plugin/prepare-mojo.html" TargetMode="External"/><Relationship Id="rId4" Type="http://schemas.openxmlformats.org/officeDocument/2006/relationships/hyperlink" Target="http://maven.apache.org/maven-release/maven-release-plugin/perform-mojo.html" TargetMode="External"/><Relationship Id="rId5" Type="http://schemas.openxmlformats.org/officeDocument/2006/relationships/hyperlink" Target="http://maven.apache.org/maven-release/maven-release-plugin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aven.apache.org/maven-release/maven-release-plugin/clean-mojo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idodevjobs/sample-multi-module-project" TargetMode="External"/><Relationship Id="rId3" Type="http://schemas.openxmlformats.org/officeDocument/2006/relationships/hyperlink" Target="https://github.com/jamesward/maven-multi-module-exampl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aven.apache.org/download.cgi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35075"/>
          </a:xfrm>
        </p:spPr>
        <p:txBody>
          <a:bodyPr/>
          <a:lstStyle/>
          <a:p>
            <a:r>
              <a:rPr lang="en-US" dirty="0" smtClean="0"/>
              <a:t>continuous Delivery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2614613"/>
            <a:ext cx="10515600" cy="356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charset="0"/>
              <a:buChar char="•"/>
            </a:pPr>
            <a:r>
              <a:rPr lang="en-US" dirty="0" err="1" smtClean="0"/>
              <a:t>Git</a:t>
            </a:r>
            <a:endParaRPr lang="en-US" dirty="0" smtClean="0"/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Jenkins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Maven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err="1"/>
              <a:t>A</a:t>
            </a:r>
            <a:r>
              <a:rPr lang="en-US" dirty="0" err="1" smtClean="0"/>
              <a:t>nsible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58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SNAPSHOT</a:t>
            </a:r>
          </a:p>
          <a:p>
            <a:pPr lvl="1"/>
            <a:r>
              <a:rPr lang="en-US" dirty="0" smtClean="0"/>
              <a:t>Dev versions</a:t>
            </a:r>
          </a:p>
          <a:p>
            <a:pPr lvl="1"/>
            <a:r>
              <a:rPr lang="en-US" dirty="0" smtClean="0"/>
              <a:t>Timestamp is appended with no version change</a:t>
            </a:r>
          </a:p>
          <a:p>
            <a:pPr lvl="1"/>
            <a:r>
              <a:rPr lang="en-US" dirty="0" smtClean="0"/>
              <a:t>targets</a:t>
            </a:r>
          </a:p>
          <a:p>
            <a:pPr lvl="2"/>
            <a:r>
              <a:rPr lang="en-US" dirty="0" smtClean="0"/>
              <a:t>Clean</a:t>
            </a:r>
          </a:p>
          <a:p>
            <a:pPr lvl="2"/>
            <a:r>
              <a:rPr lang="en-US" dirty="0" smtClean="0"/>
              <a:t>Validate</a:t>
            </a:r>
          </a:p>
          <a:p>
            <a:pPr lvl="2"/>
            <a:r>
              <a:rPr lang="en-US" dirty="0" smtClean="0"/>
              <a:t>Compile</a:t>
            </a:r>
          </a:p>
          <a:p>
            <a:pPr lvl="2"/>
            <a:r>
              <a:rPr lang="en-US" dirty="0" smtClean="0"/>
              <a:t>Test</a:t>
            </a:r>
          </a:p>
          <a:p>
            <a:pPr lvl="2"/>
            <a:r>
              <a:rPr lang="en-US" dirty="0" smtClean="0"/>
              <a:t>Package</a:t>
            </a:r>
          </a:p>
          <a:p>
            <a:pPr lvl="2"/>
            <a:r>
              <a:rPr lang="en-US" dirty="0" smtClean="0"/>
              <a:t>Verify</a:t>
            </a:r>
          </a:p>
          <a:p>
            <a:pPr lvl="2"/>
            <a:r>
              <a:rPr lang="en-US" dirty="0" smtClean="0"/>
              <a:t>Install</a:t>
            </a:r>
            <a:endParaRPr lang="en-US" dirty="0" smtClean="0"/>
          </a:p>
          <a:p>
            <a:pPr lvl="2"/>
            <a:r>
              <a:rPr lang="en-US" dirty="0" smtClean="0"/>
              <a:t>deploy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281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release:clean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release:prepare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release:perform</a:t>
            </a:r>
            <a:endParaRPr lang="en-US" dirty="0" smtClean="0"/>
          </a:p>
          <a:p>
            <a:r>
              <a:rPr lang="en-US" dirty="0" smtClean="0"/>
              <a:t>Detailed steps:</a:t>
            </a:r>
          </a:p>
          <a:p>
            <a:pPr lvl="1"/>
            <a:r>
              <a:rPr lang="en-US" dirty="0" smtClean="0">
                <a:hlinkClick r:id="rId5"/>
              </a:rPr>
              <a:t>http://maven.apache.org/maven-release/maven-release-plugin/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83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delivery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Promoting source code DEV to PROD</a:t>
            </a:r>
          </a:p>
          <a:p>
            <a:r>
              <a:rPr lang="en-US" dirty="0" smtClean="0"/>
              <a:t>Continuous integration builds</a:t>
            </a:r>
          </a:p>
          <a:p>
            <a:r>
              <a:rPr lang="en-US" dirty="0" smtClean="0"/>
              <a:t>Continuous deployments</a:t>
            </a:r>
          </a:p>
          <a:p>
            <a:r>
              <a:rPr lang="en-US" dirty="0" smtClean="0"/>
              <a:t>Continuous testing</a:t>
            </a:r>
          </a:p>
          <a:p>
            <a:r>
              <a:rPr lang="en-US" dirty="0" smtClean="0"/>
              <a:t>Continuous promotion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40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9218" y="314325"/>
            <a:ext cx="3693564" cy="586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64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jenkins</a:t>
            </a:r>
            <a:r>
              <a:rPr lang="en-US" dirty="0" smtClean="0"/>
              <a:t>, java, maven, nexus, </a:t>
            </a:r>
            <a:r>
              <a:rPr lang="en-US" dirty="0" err="1" smtClean="0"/>
              <a:t>ansible</a:t>
            </a:r>
            <a:endParaRPr lang="en-US" dirty="0" smtClean="0"/>
          </a:p>
          <a:p>
            <a:r>
              <a:rPr lang="en-US" dirty="0" smtClean="0"/>
              <a:t>Install </a:t>
            </a:r>
            <a:r>
              <a:rPr lang="en-US" dirty="0" err="1" smtClean="0"/>
              <a:t>jenkins</a:t>
            </a:r>
            <a:r>
              <a:rPr lang="en-US" dirty="0" smtClean="0"/>
              <a:t> plugins </a:t>
            </a:r>
            <a:r>
              <a:rPr lang="en-US" dirty="0" smtClean="0"/>
              <a:t>listed in slide 2</a:t>
            </a:r>
          </a:p>
          <a:p>
            <a:r>
              <a:rPr lang="en-US" dirty="0" smtClean="0"/>
              <a:t>Create build job to build multi module projects:</a:t>
            </a:r>
          </a:p>
          <a:p>
            <a:pPr lvl="1"/>
            <a:r>
              <a:rPr lang="en-US" dirty="0" smtClean="0">
                <a:hlinkClick r:id="rId2"/>
              </a:rPr>
              <a:t>https://github.com/idodevjobs/sample-multi-module-project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https://github.com/jamesward/maven-multi-module-example</a:t>
            </a:r>
            <a:endParaRPr lang="en-US" dirty="0" smtClean="0"/>
          </a:p>
          <a:p>
            <a:r>
              <a:rPr lang="en-US" dirty="0" smtClean="0"/>
              <a:t>Push artifacts to nexus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ansible</a:t>
            </a:r>
            <a:r>
              <a:rPr lang="en-US" dirty="0" smtClean="0"/>
              <a:t> play book to pull war from nexus and deploy to tomcat servers on a </a:t>
            </a:r>
            <a:r>
              <a:rPr lang="en-US" dirty="0" err="1" smtClean="0"/>
              <a:t>vm</a:t>
            </a:r>
            <a:endParaRPr lang="en-US" dirty="0" smtClean="0"/>
          </a:p>
          <a:p>
            <a:r>
              <a:rPr lang="en-US" dirty="0" smtClean="0"/>
              <a:t>Create 2</a:t>
            </a:r>
            <a:r>
              <a:rPr lang="en-US" baseline="30000" dirty="0" smtClean="0"/>
              <a:t>nd</a:t>
            </a:r>
            <a:r>
              <a:rPr lang="en-US" dirty="0" smtClean="0"/>
              <a:t> job in </a:t>
            </a:r>
            <a:r>
              <a:rPr lang="en-US" dirty="0" err="1" smtClean="0"/>
              <a:t>jenkins</a:t>
            </a:r>
            <a:r>
              <a:rPr lang="en-US" dirty="0" smtClean="0"/>
              <a:t> and run </a:t>
            </a:r>
            <a:r>
              <a:rPr lang="en-US" dirty="0" err="1" smtClean="0"/>
              <a:t>ansible</a:t>
            </a:r>
            <a:r>
              <a:rPr lang="en-US" dirty="0" smtClean="0"/>
              <a:t> playbook from “Execute shell script”</a:t>
            </a:r>
          </a:p>
          <a:p>
            <a:r>
              <a:rPr lang="en-US" dirty="0" smtClean="0"/>
              <a:t>Create third job to test </a:t>
            </a:r>
          </a:p>
          <a:p>
            <a:pPr lvl="1"/>
            <a:r>
              <a:rPr lang="en-US" dirty="0" smtClean="0"/>
              <a:t>Add “Execute shell script” and add command “ </a:t>
            </a:r>
            <a:r>
              <a:rPr lang="en-US" dirty="0" err="1" smtClean="0"/>
              <a:t>wget</a:t>
            </a:r>
            <a:r>
              <a:rPr lang="en-US" dirty="0" smtClean="0"/>
              <a:t> http://&lt;</a:t>
            </a:r>
            <a:r>
              <a:rPr lang="en-US" dirty="0" err="1" smtClean="0"/>
              <a:t>vm_url</a:t>
            </a:r>
            <a:r>
              <a:rPr lang="en-US" dirty="0" smtClean="0"/>
              <a:t>&gt;:8080/</a:t>
            </a:r>
            <a:r>
              <a:rPr lang="en-US" dirty="0" err="1" smtClean="0"/>
              <a:t>index.jsp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Create 4</a:t>
            </a:r>
            <a:r>
              <a:rPr lang="en-US" baseline="30000" dirty="0" smtClean="0"/>
              <a:t>th</a:t>
            </a:r>
            <a:r>
              <a:rPr lang="en-US" dirty="0" smtClean="0"/>
              <a:t> job as a promotion job</a:t>
            </a:r>
          </a:p>
          <a:p>
            <a:r>
              <a:rPr lang="en-US" dirty="0" smtClean="0"/>
              <a:t>Create 5</a:t>
            </a:r>
            <a:r>
              <a:rPr lang="en-US" baseline="30000" dirty="0" smtClean="0"/>
              <a:t>th</a:t>
            </a:r>
            <a:r>
              <a:rPr lang="en-US" dirty="0" smtClean="0"/>
              <a:t> job a release 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48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Jenkins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PPT : https://</a:t>
            </a:r>
            <a:r>
              <a:rPr lang="en-US" dirty="0" err="1" smtClean="0"/>
              <a:t>gitlab.com</a:t>
            </a:r>
            <a:r>
              <a:rPr lang="en-US" dirty="0" smtClean="0"/>
              <a:t>/kkc4al/DevOps-2017Jan/tree/master/</a:t>
            </a:r>
            <a:r>
              <a:rPr lang="en-US" dirty="0" err="1" smtClean="0"/>
              <a:t>Training_materials</a:t>
            </a:r>
            <a:r>
              <a:rPr lang="en-US" dirty="0" smtClean="0"/>
              <a:t>/</a:t>
            </a:r>
            <a:r>
              <a:rPr lang="en-US" dirty="0" err="1" smtClean="0"/>
              <a:t>jenkins</a:t>
            </a:r>
            <a:r>
              <a:rPr lang="en-US" dirty="0" smtClean="0"/>
              <a:t> </a:t>
            </a:r>
          </a:p>
          <a:p>
            <a:r>
              <a:rPr lang="en-US" dirty="0" smtClean="0"/>
              <a:t>Plugins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SCM</a:t>
            </a:r>
          </a:p>
          <a:p>
            <a:pPr lvl="1"/>
            <a:r>
              <a:rPr lang="en-US" dirty="0" smtClean="0"/>
              <a:t>Maven</a:t>
            </a:r>
          </a:p>
          <a:p>
            <a:pPr lvl="1"/>
            <a:r>
              <a:rPr lang="en-US" dirty="0" smtClean="0"/>
              <a:t>Parameter plugins</a:t>
            </a:r>
          </a:p>
          <a:p>
            <a:pPr lvl="1"/>
            <a:r>
              <a:rPr lang="en-US" dirty="0" smtClean="0"/>
              <a:t>Pipeline plugin</a:t>
            </a:r>
          </a:p>
          <a:p>
            <a:pPr lvl="1"/>
            <a:r>
              <a:rPr lang="en-US" dirty="0" smtClean="0"/>
              <a:t>Promoted build plugin</a:t>
            </a:r>
          </a:p>
          <a:p>
            <a:pPr lvl="1"/>
            <a:r>
              <a:rPr lang="en-US" dirty="0" smtClean="0"/>
              <a:t>Dependency graph plugin</a:t>
            </a:r>
          </a:p>
          <a:p>
            <a:r>
              <a:rPr lang="en-US" dirty="0" smtClean="0"/>
              <a:t>Jobs – Free style projects</a:t>
            </a:r>
          </a:p>
          <a:p>
            <a:r>
              <a:rPr lang="en-US" dirty="0" smtClean="0"/>
              <a:t>REST APIs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349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wiki.jenkins-ci.org</a:t>
            </a:r>
            <a:r>
              <a:rPr lang="en-US" dirty="0" smtClean="0"/>
              <a:t>/display/JENKINS/</a:t>
            </a:r>
            <a:r>
              <a:rPr lang="en-US" dirty="0" err="1" smtClean="0"/>
              <a:t>Remote+access+API</a:t>
            </a:r>
            <a:r>
              <a:rPr lang="en-US" dirty="0" smtClean="0"/>
              <a:t> </a:t>
            </a:r>
          </a:p>
          <a:p>
            <a:r>
              <a:rPr lang="en-US" dirty="0" smtClean="0"/>
              <a:t>Sample</a:t>
            </a:r>
          </a:p>
          <a:p>
            <a:pPr lvl="1"/>
            <a:r>
              <a:rPr lang="en-US" dirty="0" smtClean="0"/>
              <a:t>curl -X POST JENKINS_URL/job/&lt;JOB_NAME&gt;/build \ --data token=&lt;TOKEN&gt; \ --data-</a:t>
            </a:r>
            <a:r>
              <a:rPr lang="en-US" dirty="0" err="1" smtClean="0"/>
              <a:t>urlencode</a:t>
            </a:r>
            <a:r>
              <a:rPr lang="en-US" dirty="0" smtClean="0"/>
              <a:t> </a:t>
            </a:r>
            <a:r>
              <a:rPr lang="en-US" dirty="0" err="1" smtClean="0"/>
              <a:t>json</a:t>
            </a:r>
            <a:r>
              <a:rPr lang="en-US" dirty="0" smtClean="0"/>
              <a:t>='{"parameter": [{"</a:t>
            </a:r>
            <a:r>
              <a:rPr lang="en-US" dirty="0" err="1" smtClean="0"/>
              <a:t>name":"</a:t>
            </a:r>
            <a:r>
              <a:rPr lang="en-US" dirty="0" err="1"/>
              <a:t>id</a:t>
            </a:r>
            <a:r>
              <a:rPr lang="en-US" dirty="0"/>
              <a:t>"</a:t>
            </a:r>
            <a:r>
              <a:rPr lang="en-US" dirty="0" smtClean="0"/>
              <a:t>, </a:t>
            </a:r>
            <a:r>
              <a:rPr lang="en-US" dirty="0"/>
              <a:t>"value"</a:t>
            </a:r>
            <a:r>
              <a:rPr lang="en-US" dirty="0" smtClean="0"/>
              <a:t>:</a:t>
            </a:r>
            <a:r>
              <a:rPr lang="en-US" dirty="0"/>
              <a:t>"123"</a:t>
            </a:r>
            <a:r>
              <a:rPr lang="en-US" dirty="0" smtClean="0"/>
              <a:t>}, {</a:t>
            </a:r>
            <a:r>
              <a:rPr lang="en-US" dirty="0"/>
              <a:t>"</a:t>
            </a:r>
            <a:r>
              <a:rPr lang="en-US" dirty="0" err="1"/>
              <a:t>name"</a:t>
            </a:r>
            <a:r>
              <a:rPr lang="en-US" dirty="0" err="1" smtClean="0"/>
              <a:t>:</a:t>
            </a:r>
            <a:r>
              <a:rPr lang="en-US" dirty="0" err="1"/>
              <a:t>"verbosity</a:t>
            </a:r>
            <a:r>
              <a:rPr lang="en-US" dirty="0"/>
              <a:t>"</a:t>
            </a:r>
            <a:r>
              <a:rPr lang="en-US" dirty="0" smtClean="0"/>
              <a:t>, </a:t>
            </a:r>
            <a:r>
              <a:rPr lang="en-US" dirty="0"/>
              <a:t>"</a:t>
            </a:r>
            <a:r>
              <a:rPr lang="en-US" dirty="0" err="1"/>
              <a:t>value"</a:t>
            </a:r>
            <a:r>
              <a:rPr lang="en-US" dirty="0" err="1" smtClean="0"/>
              <a:t>:</a:t>
            </a:r>
            <a:r>
              <a:rPr lang="en-US" dirty="0" err="1"/>
              <a:t>"high</a:t>
            </a:r>
            <a:r>
              <a:rPr lang="en-US" dirty="0" smtClean="0"/>
              <a:t>"}]}’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815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Maven</a:t>
            </a:r>
          </a:p>
          <a:p>
            <a:pPr lvl="1"/>
            <a:r>
              <a:rPr lang="en-US" dirty="0" smtClean="0"/>
              <a:t>Download maven : </a:t>
            </a:r>
            <a:r>
              <a:rPr lang="en-US" dirty="0" smtClean="0">
                <a:hlinkClick r:id="rId2"/>
              </a:rPr>
              <a:t>https://maven.apache.org/download.cgi</a:t>
            </a:r>
            <a:endParaRPr lang="en-US" dirty="0" smtClean="0"/>
          </a:p>
          <a:p>
            <a:pPr lvl="1"/>
            <a:r>
              <a:rPr lang="en-US" dirty="0"/>
              <a:t>unzip </a:t>
            </a:r>
            <a:r>
              <a:rPr lang="en-US" dirty="0" smtClean="0"/>
              <a:t>apache-maven-&lt;version&gt;-</a:t>
            </a:r>
            <a:r>
              <a:rPr lang="en-US" dirty="0" err="1" smtClean="0"/>
              <a:t>bin.zip</a:t>
            </a:r>
            <a:endParaRPr lang="en-US" dirty="0"/>
          </a:p>
          <a:p>
            <a:pPr lvl="1"/>
            <a:r>
              <a:rPr lang="en-US" dirty="0" smtClean="0"/>
              <a:t>Or </a:t>
            </a:r>
            <a:r>
              <a:rPr lang="en-US" dirty="0" err="1" smtClean="0"/>
              <a:t>untar</a:t>
            </a:r>
            <a:r>
              <a:rPr lang="en-US" dirty="0" smtClean="0"/>
              <a:t> -&gt; tar </a:t>
            </a:r>
            <a:r>
              <a:rPr lang="en-US" dirty="0" err="1"/>
              <a:t>xzvf</a:t>
            </a:r>
            <a:r>
              <a:rPr lang="en-US" dirty="0"/>
              <a:t> </a:t>
            </a:r>
            <a:r>
              <a:rPr lang="en-US" dirty="0" smtClean="0"/>
              <a:t>apache-maven-&lt;version&gt;-</a:t>
            </a:r>
            <a:r>
              <a:rPr lang="en-US" dirty="0" err="1" smtClean="0"/>
              <a:t>bin.tar.gz</a:t>
            </a:r>
            <a:endParaRPr lang="en-US" dirty="0" smtClean="0"/>
          </a:p>
          <a:p>
            <a:pPr lvl="1"/>
            <a:r>
              <a:rPr lang="en-US" dirty="0" smtClean="0"/>
              <a:t>Update </a:t>
            </a:r>
            <a:r>
              <a:rPr lang="en-US" dirty="0" err="1" smtClean="0"/>
              <a:t>env</a:t>
            </a:r>
            <a:r>
              <a:rPr lang="en-US" dirty="0" smtClean="0"/>
              <a:t> </a:t>
            </a:r>
            <a:r>
              <a:rPr lang="en-US" dirty="0" err="1" smtClean="0"/>
              <a:t>vars</a:t>
            </a:r>
            <a:endParaRPr lang="en-US" dirty="0" smtClean="0"/>
          </a:p>
          <a:p>
            <a:pPr lvl="2"/>
            <a:r>
              <a:rPr lang="en-US" dirty="0"/>
              <a:t>export PATH</a:t>
            </a:r>
            <a:r>
              <a:rPr lang="en-US" dirty="0" smtClean="0"/>
              <a:t>=/&lt;maven </a:t>
            </a:r>
            <a:r>
              <a:rPr lang="en-US" dirty="0" err="1" smtClean="0"/>
              <a:t>dir</a:t>
            </a:r>
            <a:r>
              <a:rPr lang="en-US" dirty="0" smtClean="0"/>
              <a:t>&gt;/apache-maven-3.3.9/bin</a:t>
            </a:r>
            <a:r>
              <a:rPr lang="en-US" dirty="0"/>
              <a:t>:$</a:t>
            </a:r>
            <a:r>
              <a:rPr lang="en-US" dirty="0" smtClean="0"/>
              <a:t>PATH</a:t>
            </a:r>
          </a:p>
          <a:p>
            <a:pPr lvl="2"/>
            <a:r>
              <a:rPr lang="en-US" dirty="0" smtClean="0"/>
              <a:t>Export M2_HOME=</a:t>
            </a:r>
            <a:r>
              <a:rPr lang="en-US" dirty="0" smtClean="0"/>
              <a:t>/&lt;maven </a:t>
            </a:r>
            <a:r>
              <a:rPr lang="en-US" dirty="0" err="1" smtClean="0"/>
              <a:t>dir</a:t>
            </a:r>
            <a:r>
              <a:rPr lang="en-US" dirty="0" smtClean="0"/>
              <a:t>&gt;/apache-maven-3.3.9/bin</a:t>
            </a:r>
          </a:p>
          <a:p>
            <a:pPr lvl="1"/>
            <a:r>
              <a:rPr lang="en-US" dirty="0" smtClean="0"/>
              <a:t>Verify</a:t>
            </a:r>
          </a:p>
          <a:p>
            <a:pPr lvl="2"/>
            <a:r>
              <a:rPr lang="en-US" dirty="0" err="1"/>
              <a:t>m</a:t>
            </a:r>
            <a:r>
              <a:rPr lang="en-US" dirty="0" err="1" smtClean="0"/>
              <a:t>vn</a:t>
            </a:r>
            <a:r>
              <a:rPr lang="en-US" dirty="0" smtClean="0"/>
              <a:t> –version</a:t>
            </a:r>
          </a:p>
          <a:p>
            <a:pPr lvl="1"/>
            <a:r>
              <a:rPr lang="en-US" dirty="0" smtClean="0"/>
              <a:t>.m2</a:t>
            </a:r>
          </a:p>
          <a:p>
            <a:pPr lvl="1"/>
            <a:r>
              <a:rPr lang="en-US" dirty="0" err="1" smtClean="0"/>
              <a:t>Settings.xml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78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Pom.xml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Build file</a:t>
            </a:r>
          </a:p>
          <a:p>
            <a:r>
              <a:rPr lang="en-US" dirty="0" smtClean="0"/>
              <a:t>Components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com.mycompany.app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artifactId</a:t>
            </a:r>
            <a:r>
              <a:rPr lang="en-US" dirty="0"/>
              <a:t>&gt;my-app&lt;/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&lt;</a:t>
            </a:r>
            <a:r>
              <a:rPr lang="en-US" dirty="0" smtClean="0"/>
              <a:t>version&gt;1.0.0-SNAPSHOT</a:t>
            </a:r>
            <a:r>
              <a:rPr lang="en-US" dirty="0"/>
              <a:t>&lt;/version&gt;</a:t>
            </a:r>
          </a:p>
          <a:p>
            <a:pPr lvl="1"/>
            <a:r>
              <a:rPr lang="en-US" dirty="0"/>
              <a:t>&lt;</a:t>
            </a:r>
            <a:r>
              <a:rPr lang="en-US" dirty="0" smtClean="0"/>
              <a:t>packaging&gt;jar&lt;/</a:t>
            </a:r>
            <a:r>
              <a:rPr lang="en-US" dirty="0"/>
              <a:t>packaging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Dependency management</a:t>
            </a:r>
          </a:p>
          <a:p>
            <a:pPr lvl="1"/>
            <a:r>
              <a:rPr lang="en-US" dirty="0" smtClean="0">
                <a:effectLst/>
              </a:rPr>
              <a:t>&lt;</a:t>
            </a:r>
            <a:r>
              <a:rPr lang="en-US" dirty="0" err="1"/>
              <a:t>dependencyManagement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>
                <a:effectLst/>
              </a:rPr>
              <a:t>&lt;</a:t>
            </a:r>
            <a:r>
              <a:rPr lang="en-US" dirty="0"/>
              <a:t>dependencies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effectLst/>
              </a:rPr>
              <a:t>&lt;</a:t>
            </a:r>
            <a:r>
              <a:rPr lang="en-US" dirty="0"/>
              <a:t>dependency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		</a:t>
            </a:r>
            <a:r>
              <a:rPr lang="en-US" dirty="0" smtClean="0">
                <a:effectLst/>
              </a:rPr>
              <a:t>&lt;</a:t>
            </a:r>
            <a:r>
              <a:rPr lang="en-US" dirty="0" err="1"/>
              <a:t>groupId</a:t>
            </a:r>
            <a:r>
              <a:rPr lang="en-US" dirty="0" smtClean="0">
                <a:effectLst/>
              </a:rPr>
              <a:t>&gt;</a:t>
            </a:r>
            <a:r>
              <a:rPr lang="en-US" dirty="0" err="1" smtClean="0"/>
              <a:t>org.springframework</a:t>
            </a:r>
            <a:r>
              <a:rPr lang="en-US" dirty="0" smtClean="0">
                <a:effectLst/>
              </a:rPr>
              <a:t>&lt;/</a:t>
            </a:r>
            <a:r>
              <a:rPr lang="en-US" dirty="0" err="1"/>
              <a:t>groupId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		</a:t>
            </a:r>
            <a:r>
              <a:rPr lang="en-US" dirty="0" smtClean="0">
                <a:effectLst/>
              </a:rPr>
              <a:t>&lt;</a:t>
            </a:r>
            <a:r>
              <a:rPr lang="en-US" dirty="0" err="1"/>
              <a:t>artifactId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>spring-core</a:t>
            </a:r>
            <a:r>
              <a:rPr lang="en-US" dirty="0" smtClean="0">
                <a:effectLst/>
              </a:rPr>
              <a:t>&lt;/</a:t>
            </a:r>
            <a:r>
              <a:rPr lang="en-US" dirty="0" err="1"/>
              <a:t>artifactId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		</a:t>
            </a:r>
            <a:r>
              <a:rPr lang="en-US" dirty="0" smtClean="0">
                <a:effectLst/>
              </a:rPr>
              <a:t>&lt;</a:t>
            </a:r>
            <a:r>
              <a:rPr lang="en-US" dirty="0"/>
              <a:t>version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>${</a:t>
            </a:r>
            <a:r>
              <a:rPr lang="en-US" dirty="0" err="1" smtClean="0"/>
              <a:t>spring.version</a:t>
            </a:r>
            <a:r>
              <a:rPr lang="en-US" dirty="0" smtClean="0"/>
              <a:t>}</a:t>
            </a:r>
            <a:r>
              <a:rPr lang="en-US" dirty="0" smtClean="0">
                <a:effectLst/>
              </a:rPr>
              <a:t>&lt;/</a:t>
            </a:r>
            <a:r>
              <a:rPr lang="en-US" dirty="0"/>
              <a:t>version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>
                <a:effectLst/>
              </a:rPr>
              <a:t>&lt;/</a:t>
            </a:r>
            <a:r>
              <a:rPr lang="en-US" dirty="0"/>
              <a:t>dependency</a:t>
            </a:r>
            <a:r>
              <a:rPr lang="en-US" dirty="0" smtClean="0">
                <a:effectLst/>
              </a:rPr>
              <a:t>&gt;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effectLst/>
              </a:rPr>
              <a:t>&lt;/</a:t>
            </a:r>
            <a:r>
              <a:rPr lang="en-US" dirty="0" smtClean="0"/>
              <a:t>dependencies</a:t>
            </a:r>
            <a:r>
              <a:rPr lang="en-US" dirty="0" smtClean="0">
                <a:effectLst/>
              </a:rPr>
              <a:t>&gt;</a:t>
            </a:r>
            <a:endParaRPr lang="en-US" dirty="0" smtClean="0">
              <a:effectLst/>
            </a:endParaRPr>
          </a:p>
          <a:p>
            <a:pPr marL="457200" lvl="1" indent="0">
              <a:buNone/>
            </a:pPr>
            <a:r>
              <a:rPr lang="en-US" dirty="0" smtClean="0">
                <a:effectLst/>
              </a:rPr>
              <a:t>&lt;</a:t>
            </a:r>
            <a:r>
              <a:rPr lang="en-US" dirty="0" err="1" smtClean="0"/>
              <a:t>dependencyManagement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011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6478"/>
            <a:ext cx="10515600" cy="5920485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>
                <a:effectLst/>
              </a:rPr>
              <a:t>&lt;</a:t>
            </a:r>
            <a:r>
              <a:rPr lang="en-US" sz="2000" dirty="0"/>
              <a:t>modules</a:t>
            </a:r>
            <a:r>
              <a:rPr lang="en-US" sz="2000" dirty="0" smtClean="0">
                <a:effectLst/>
              </a:rPr>
              <a:t>&gt;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	</a:t>
            </a:r>
            <a:r>
              <a:rPr lang="en-US" sz="2000" dirty="0" smtClean="0">
                <a:effectLst/>
              </a:rPr>
              <a:t>&lt;</a:t>
            </a:r>
            <a:r>
              <a:rPr lang="en-US" sz="2000" dirty="0" smtClean="0"/>
              <a:t>module</a:t>
            </a:r>
            <a:r>
              <a:rPr lang="en-US" sz="2000" dirty="0" smtClean="0">
                <a:effectLst/>
              </a:rPr>
              <a:t>&gt;</a:t>
            </a:r>
            <a:r>
              <a:rPr lang="en-US" sz="2000" dirty="0" smtClean="0"/>
              <a:t>my-app-module1</a:t>
            </a:r>
            <a:r>
              <a:rPr lang="en-US" sz="2000" dirty="0" smtClean="0">
                <a:effectLst/>
              </a:rPr>
              <a:t>&lt;/</a:t>
            </a:r>
            <a:r>
              <a:rPr lang="en-US" sz="2000" dirty="0"/>
              <a:t>module</a:t>
            </a:r>
            <a:r>
              <a:rPr lang="en-US" sz="2000" dirty="0" smtClean="0">
                <a:effectLst/>
              </a:rPr>
              <a:t>&gt;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	</a:t>
            </a:r>
            <a:r>
              <a:rPr lang="en-US" sz="2000" dirty="0" smtClean="0">
                <a:effectLst/>
              </a:rPr>
              <a:t>&lt;</a:t>
            </a:r>
            <a:r>
              <a:rPr lang="en-US" sz="2000" dirty="0" smtClean="0"/>
              <a:t>module</a:t>
            </a:r>
            <a:r>
              <a:rPr lang="en-US" sz="2000" dirty="0" smtClean="0">
                <a:effectLst/>
              </a:rPr>
              <a:t>&gt;</a:t>
            </a:r>
            <a:r>
              <a:rPr lang="en-US" sz="2000" dirty="0" smtClean="0"/>
              <a:t>my-app-module2</a:t>
            </a:r>
            <a:r>
              <a:rPr lang="en-US" sz="2000" dirty="0" smtClean="0">
                <a:effectLst/>
              </a:rPr>
              <a:t>&lt;/</a:t>
            </a:r>
            <a:r>
              <a:rPr lang="en-US" sz="2000" dirty="0" smtClean="0"/>
              <a:t>module</a:t>
            </a:r>
            <a:r>
              <a:rPr lang="en-US" sz="2000" dirty="0" smtClean="0">
                <a:effectLst/>
              </a:rPr>
              <a:t>&gt;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>
                <a:effectLst/>
              </a:rPr>
              <a:t>&lt;/</a:t>
            </a:r>
            <a:r>
              <a:rPr lang="en-US" sz="2000" dirty="0"/>
              <a:t>modules</a:t>
            </a:r>
            <a:r>
              <a:rPr lang="en-US" sz="2000" dirty="0" smtClean="0">
                <a:effectLst/>
              </a:rPr>
              <a:t>&gt;</a:t>
            </a:r>
          </a:p>
          <a:p>
            <a:r>
              <a:rPr lang="en-US" sz="2000" dirty="0" smtClean="0">
                <a:effectLst/>
              </a:rPr>
              <a:t>&lt;</a:t>
            </a:r>
            <a:r>
              <a:rPr lang="en-US" sz="2000" dirty="0" err="1"/>
              <a:t>scm</a:t>
            </a:r>
            <a:r>
              <a:rPr lang="en-US" sz="2000" dirty="0" smtClean="0">
                <a:effectLst/>
              </a:rPr>
              <a:t>&gt;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smtClean="0">
                <a:effectLst/>
              </a:rPr>
              <a:t>&lt;</a:t>
            </a:r>
            <a:r>
              <a:rPr lang="en-US" sz="2000" dirty="0" smtClean="0"/>
              <a:t>connection</a:t>
            </a:r>
            <a:r>
              <a:rPr lang="en-US" sz="2000" dirty="0" smtClean="0">
                <a:effectLst/>
              </a:rPr>
              <a:t>&gt;</a:t>
            </a:r>
            <a:r>
              <a:rPr lang="en-US" sz="2000" dirty="0" smtClean="0"/>
              <a:t>scm:git:git@gecgithub01.company.com:services/my-</a:t>
            </a:r>
            <a:r>
              <a:rPr lang="en-US" sz="2000" dirty="0" err="1" smtClean="0"/>
              <a:t>app.git</a:t>
            </a:r>
            <a:r>
              <a:rPr lang="en-US" sz="2000" dirty="0" smtClean="0">
                <a:effectLst/>
              </a:rPr>
              <a:t>&lt;/</a:t>
            </a:r>
            <a:r>
              <a:rPr lang="en-US" sz="2000" dirty="0"/>
              <a:t>connection</a:t>
            </a:r>
            <a:r>
              <a:rPr lang="en-US" sz="2000" dirty="0" smtClean="0">
                <a:effectLst/>
              </a:rPr>
              <a:t>&gt;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smtClean="0">
                <a:effectLst/>
              </a:rPr>
              <a:t>&lt;</a:t>
            </a:r>
            <a:r>
              <a:rPr lang="en-US" sz="2000" dirty="0" err="1" smtClean="0"/>
              <a:t>developerConnection</a:t>
            </a:r>
            <a:r>
              <a:rPr lang="en-US" sz="2000" dirty="0" smtClean="0">
                <a:effectLst/>
              </a:rPr>
              <a:t>&gt;</a:t>
            </a:r>
            <a:r>
              <a:rPr lang="en-US" sz="2000" dirty="0" smtClean="0"/>
              <a:t>scm:git:git@gecgithub01.company.com:s	</a:t>
            </a:r>
            <a:r>
              <a:rPr lang="en-US" sz="2000" dirty="0" err="1" smtClean="0"/>
              <a:t>ervices</a:t>
            </a:r>
            <a:r>
              <a:rPr lang="en-US" sz="2000" dirty="0" smtClean="0"/>
              <a:t>/my-</a:t>
            </a:r>
            <a:r>
              <a:rPr lang="en-US" sz="2000" dirty="0" err="1" smtClean="0"/>
              <a:t>app.git</a:t>
            </a:r>
            <a:r>
              <a:rPr lang="en-US" sz="2000" dirty="0" smtClean="0">
                <a:effectLst/>
              </a:rPr>
              <a:t>&lt;/</a:t>
            </a:r>
            <a:r>
              <a:rPr lang="en-US" sz="2000" dirty="0" err="1"/>
              <a:t>developerConnection</a:t>
            </a:r>
            <a:r>
              <a:rPr lang="en-US" sz="2000" dirty="0" smtClean="0">
                <a:effectLst/>
              </a:rPr>
              <a:t>&gt;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	</a:t>
            </a:r>
            <a:r>
              <a:rPr lang="en-US" sz="2000" dirty="0" smtClean="0">
                <a:effectLst/>
              </a:rPr>
              <a:t>&lt;</a:t>
            </a:r>
            <a:r>
              <a:rPr lang="en-US" sz="2000" dirty="0" err="1" smtClean="0"/>
              <a:t>url</a:t>
            </a:r>
            <a:r>
              <a:rPr lang="en-US" sz="2000" dirty="0" smtClean="0">
                <a:effectLst/>
              </a:rPr>
              <a:t>&gt;</a:t>
            </a:r>
            <a:r>
              <a:rPr lang="en-US" sz="2000" dirty="0" smtClean="0"/>
              <a:t>scm:git:git@gecgithub01.company.com:services/my-</a:t>
            </a:r>
            <a:r>
              <a:rPr lang="en-US" sz="2000" dirty="0" err="1" smtClean="0"/>
              <a:t>app.git</a:t>
            </a:r>
            <a:r>
              <a:rPr lang="en-US" sz="2000" dirty="0" smtClean="0">
                <a:effectLst/>
              </a:rPr>
              <a:t>&lt;/</a:t>
            </a:r>
            <a:r>
              <a:rPr lang="en-US" sz="2000" dirty="0" err="1"/>
              <a:t>url</a:t>
            </a:r>
            <a:r>
              <a:rPr lang="en-US" sz="2000" dirty="0" smtClean="0">
                <a:effectLst/>
              </a:rPr>
              <a:t>&gt;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	</a:t>
            </a:r>
            <a:r>
              <a:rPr lang="en-US" sz="2000" dirty="0" smtClean="0">
                <a:effectLst/>
              </a:rPr>
              <a:t>&lt;</a:t>
            </a:r>
            <a:r>
              <a:rPr lang="en-US" sz="2000" dirty="0"/>
              <a:t>tag</a:t>
            </a:r>
            <a:r>
              <a:rPr lang="en-US" sz="2000" dirty="0" smtClean="0">
                <a:effectLst/>
              </a:rPr>
              <a:t>&gt;</a:t>
            </a:r>
            <a:r>
              <a:rPr lang="en-US" sz="2000" dirty="0" smtClean="0"/>
              <a:t>HEAD</a:t>
            </a:r>
            <a:r>
              <a:rPr lang="en-US" sz="2000" dirty="0" smtClean="0">
                <a:effectLst/>
              </a:rPr>
              <a:t>&lt;/</a:t>
            </a:r>
            <a:r>
              <a:rPr lang="en-US" sz="2000" dirty="0"/>
              <a:t>tag</a:t>
            </a:r>
            <a:r>
              <a:rPr lang="en-US" sz="2000" dirty="0" smtClean="0">
                <a:effectLst/>
              </a:rPr>
              <a:t>&gt;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>
                <a:effectLst/>
              </a:rPr>
              <a:t>&lt;/</a:t>
            </a:r>
            <a:r>
              <a:rPr lang="en-US" sz="2000" dirty="0" err="1"/>
              <a:t>scm</a:t>
            </a:r>
            <a:r>
              <a:rPr lang="en-US" sz="2000" dirty="0" smtClean="0">
                <a:effectLst/>
              </a:rPr>
              <a:t>&gt;</a:t>
            </a:r>
          </a:p>
          <a:p>
            <a:r>
              <a:rPr lang="en-US" sz="2000" dirty="0" smtClean="0">
                <a:effectLst/>
              </a:rPr>
              <a:t>&lt;</a:t>
            </a:r>
            <a:r>
              <a:rPr lang="en-US" sz="2000" dirty="0" err="1"/>
              <a:t>distributionManagement</a:t>
            </a:r>
            <a:r>
              <a:rPr lang="en-US" sz="2000" dirty="0" smtClean="0">
                <a:effectLst/>
              </a:rPr>
              <a:t>&gt;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</a:t>
            </a:r>
            <a:r>
              <a:rPr lang="en-US" sz="2000" dirty="0" smtClean="0">
                <a:effectLst/>
              </a:rPr>
              <a:t>&lt;</a:t>
            </a:r>
            <a:r>
              <a:rPr lang="en-US" sz="2000" dirty="0"/>
              <a:t>repository</a:t>
            </a:r>
            <a:r>
              <a:rPr lang="en-US" sz="2000" dirty="0" smtClean="0">
                <a:effectLst/>
              </a:rPr>
              <a:t>&gt;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effectLst/>
              </a:rPr>
              <a:t>&lt;</a:t>
            </a:r>
            <a:r>
              <a:rPr lang="en-US" sz="2000" dirty="0" smtClean="0"/>
              <a:t>id</a:t>
            </a:r>
            <a:r>
              <a:rPr lang="en-US" sz="2000" dirty="0" smtClean="0">
                <a:effectLst/>
              </a:rPr>
              <a:t>&gt;</a:t>
            </a:r>
            <a:r>
              <a:rPr lang="en-US" sz="2000" dirty="0" smtClean="0"/>
              <a:t>releases</a:t>
            </a:r>
            <a:r>
              <a:rPr lang="en-US" sz="2000" dirty="0" smtClean="0">
                <a:effectLst/>
              </a:rPr>
              <a:t>&lt;/</a:t>
            </a:r>
            <a:r>
              <a:rPr lang="en-US" sz="2000" dirty="0"/>
              <a:t>id</a:t>
            </a:r>
            <a:r>
              <a:rPr lang="en-US" sz="2000" dirty="0" smtClean="0">
                <a:effectLst/>
              </a:rPr>
              <a:t>&gt;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effectLst/>
              </a:rPr>
              <a:t>&lt;</a:t>
            </a:r>
            <a:r>
              <a:rPr lang="en-US" sz="2000" dirty="0" err="1"/>
              <a:t>url</a:t>
            </a:r>
            <a:r>
              <a:rPr lang="en-US" sz="2000" dirty="0" smtClean="0">
                <a:effectLst/>
              </a:rPr>
              <a:t>&gt;</a:t>
            </a:r>
            <a:r>
              <a:rPr lang="en-US" sz="2000" dirty="0" smtClean="0"/>
              <a:t>http://</a:t>
            </a:r>
            <a:r>
              <a:rPr lang="en-US" sz="2000" dirty="0" err="1" smtClean="0"/>
              <a:t>NEXUS_URL.com</a:t>
            </a:r>
            <a:r>
              <a:rPr lang="en-US" sz="2000" dirty="0" smtClean="0"/>
              <a:t>/nexus/content/repositories/releases</a:t>
            </a:r>
            <a:r>
              <a:rPr lang="en-US" sz="2000" dirty="0" smtClean="0">
                <a:effectLst/>
              </a:rPr>
              <a:t>&lt;/</a:t>
            </a:r>
            <a:r>
              <a:rPr lang="en-US" sz="2000" dirty="0" err="1"/>
              <a:t>url</a:t>
            </a:r>
            <a:r>
              <a:rPr lang="en-US" sz="2000" dirty="0" smtClean="0">
                <a:effectLst/>
              </a:rPr>
              <a:t>&gt;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effectLst/>
              </a:rPr>
              <a:t>&lt;</a:t>
            </a:r>
            <a:r>
              <a:rPr lang="en-US" sz="2000" dirty="0" err="1"/>
              <a:t>uniqueVersion</a:t>
            </a:r>
            <a:r>
              <a:rPr lang="en-US" sz="2000" dirty="0" smtClean="0">
                <a:effectLst/>
              </a:rPr>
              <a:t>&gt;</a:t>
            </a:r>
            <a:r>
              <a:rPr lang="en-US" sz="2000" dirty="0" smtClean="0"/>
              <a:t>true</a:t>
            </a:r>
            <a:r>
              <a:rPr lang="en-US" sz="2000" dirty="0" smtClean="0">
                <a:effectLst/>
              </a:rPr>
              <a:t>&lt;/</a:t>
            </a:r>
            <a:r>
              <a:rPr lang="en-US" sz="2000" dirty="0" err="1"/>
              <a:t>uniqueVersion</a:t>
            </a:r>
            <a:r>
              <a:rPr lang="en-US" sz="2000" dirty="0" smtClean="0">
                <a:effectLst/>
              </a:rPr>
              <a:t>&gt;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</a:t>
            </a:r>
            <a:r>
              <a:rPr lang="en-US" sz="2000" dirty="0" smtClean="0">
                <a:effectLst/>
              </a:rPr>
              <a:t>&lt;/</a:t>
            </a:r>
            <a:r>
              <a:rPr lang="en-US" sz="2000" dirty="0"/>
              <a:t>repository</a:t>
            </a:r>
            <a:r>
              <a:rPr lang="en-US" sz="2000" dirty="0" smtClean="0">
                <a:effectLst/>
              </a:rPr>
              <a:t>&gt;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</a:t>
            </a:r>
            <a:r>
              <a:rPr lang="en-US" sz="2000" dirty="0" smtClean="0">
                <a:effectLst/>
              </a:rPr>
              <a:t>&lt;</a:t>
            </a:r>
            <a:r>
              <a:rPr lang="en-US" sz="2000" dirty="0" err="1"/>
              <a:t>snapshotRepository</a:t>
            </a:r>
            <a:r>
              <a:rPr lang="en-US" sz="2000" dirty="0" smtClean="0">
                <a:effectLst/>
              </a:rPr>
              <a:t>&gt;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effectLst/>
              </a:rPr>
              <a:t>&lt;</a:t>
            </a:r>
            <a:r>
              <a:rPr lang="en-US" sz="2000" dirty="0" smtClean="0"/>
              <a:t>id</a:t>
            </a:r>
            <a:r>
              <a:rPr lang="en-US" sz="2000" dirty="0" smtClean="0">
                <a:effectLst/>
              </a:rPr>
              <a:t>&gt;</a:t>
            </a:r>
            <a:r>
              <a:rPr lang="en-US" sz="2000" dirty="0" smtClean="0"/>
              <a:t>snapshots</a:t>
            </a:r>
            <a:r>
              <a:rPr lang="en-US" sz="2000" dirty="0" smtClean="0">
                <a:effectLst/>
              </a:rPr>
              <a:t>&lt;/</a:t>
            </a:r>
            <a:r>
              <a:rPr lang="en-US" sz="2000" dirty="0"/>
              <a:t>id</a:t>
            </a:r>
            <a:r>
              <a:rPr lang="en-US" sz="2000" dirty="0" smtClean="0">
                <a:effectLst/>
              </a:rPr>
              <a:t>&gt;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effectLst/>
              </a:rPr>
              <a:t>&lt;</a:t>
            </a:r>
            <a:r>
              <a:rPr lang="en-US" sz="2000" dirty="0" err="1"/>
              <a:t>url</a:t>
            </a:r>
            <a:r>
              <a:rPr lang="en-US" sz="2000" dirty="0" smtClean="0">
                <a:effectLst/>
              </a:rPr>
              <a:t>&gt;</a:t>
            </a:r>
            <a:r>
              <a:rPr lang="en-US" sz="2000" dirty="0" smtClean="0"/>
              <a:t>http://</a:t>
            </a:r>
            <a:r>
              <a:rPr lang="en-US" sz="2000" dirty="0" err="1" smtClean="0"/>
              <a:t>NEXUS_URL.com</a:t>
            </a:r>
            <a:r>
              <a:rPr lang="en-US" sz="2000" dirty="0" smtClean="0"/>
              <a:t>/nexus/content/repositories/snapshots</a:t>
            </a:r>
            <a:r>
              <a:rPr lang="en-US" sz="2000" dirty="0" smtClean="0">
                <a:effectLst/>
              </a:rPr>
              <a:t>&lt;/</a:t>
            </a:r>
            <a:r>
              <a:rPr lang="en-US" sz="2000" dirty="0" err="1"/>
              <a:t>url</a:t>
            </a:r>
            <a:r>
              <a:rPr lang="en-US" sz="2000" dirty="0" smtClean="0">
                <a:effectLst/>
              </a:rPr>
              <a:t>&gt;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effectLst/>
              </a:rPr>
              <a:t>&lt;</a:t>
            </a:r>
            <a:r>
              <a:rPr lang="en-US" sz="2000" dirty="0" err="1"/>
              <a:t>uniqueVersion</a:t>
            </a:r>
            <a:r>
              <a:rPr lang="en-US" sz="2000" dirty="0" smtClean="0">
                <a:effectLst/>
              </a:rPr>
              <a:t>&gt;</a:t>
            </a:r>
            <a:r>
              <a:rPr lang="en-US" sz="2000" dirty="0" smtClean="0"/>
              <a:t>false</a:t>
            </a:r>
            <a:r>
              <a:rPr lang="en-US" sz="2000" dirty="0" smtClean="0">
                <a:effectLst/>
              </a:rPr>
              <a:t>&lt;/</a:t>
            </a:r>
            <a:r>
              <a:rPr lang="en-US" sz="2000" dirty="0" err="1"/>
              <a:t>uniqueVersion</a:t>
            </a:r>
            <a:r>
              <a:rPr lang="en-US" sz="2000" dirty="0" smtClean="0">
                <a:effectLst/>
              </a:rPr>
              <a:t>&gt;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</a:t>
            </a:r>
            <a:r>
              <a:rPr lang="en-US" sz="2000" dirty="0" smtClean="0">
                <a:effectLst/>
              </a:rPr>
              <a:t>&lt;/</a:t>
            </a:r>
            <a:r>
              <a:rPr lang="en-US" sz="2000" dirty="0" err="1"/>
              <a:t>snapshotRepository</a:t>
            </a:r>
            <a:r>
              <a:rPr lang="en-US" sz="2000" dirty="0" smtClean="0">
                <a:effectLst/>
              </a:rPr>
              <a:t>&gt;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>
                <a:effectLst/>
              </a:rPr>
              <a:t>&lt;/</a:t>
            </a:r>
            <a:r>
              <a:rPr lang="en-US" sz="2000" dirty="0" err="1"/>
              <a:t>distributionManagement</a:t>
            </a:r>
            <a:r>
              <a:rPr lang="en-US" sz="2000" dirty="0" smtClean="0">
                <a:effectLst/>
              </a:rPr>
              <a:t>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7050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5327"/>
            <a:ext cx="10515600" cy="5931636"/>
          </a:xfrm>
        </p:spPr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sz="2000" dirty="0" smtClean="0">
                <a:effectLst/>
              </a:rPr>
              <a:t>&lt;</a:t>
            </a:r>
            <a:r>
              <a:rPr lang="en-US" sz="2000" dirty="0" smtClean="0"/>
              <a:t>dependencies</a:t>
            </a:r>
            <a:r>
              <a:rPr lang="en-US" sz="2000" dirty="0" smtClean="0">
                <a:effectLst/>
              </a:rPr>
              <a:t>&gt;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effectLst/>
              </a:rPr>
              <a:t>&lt;</a:t>
            </a:r>
            <a:r>
              <a:rPr lang="en-US" sz="2000" dirty="0" smtClean="0"/>
              <a:t>dependency</a:t>
            </a:r>
            <a:r>
              <a:rPr lang="en-US" sz="2000" dirty="0" smtClean="0">
                <a:effectLst/>
              </a:rPr>
              <a:t>&gt;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		</a:t>
            </a:r>
            <a:r>
              <a:rPr lang="en-US" sz="2000" dirty="0" smtClean="0">
                <a:effectLst/>
              </a:rPr>
              <a:t>&lt;</a:t>
            </a:r>
            <a:r>
              <a:rPr lang="en-US" sz="2000" dirty="0" err="1" smtClean="0"/>
              <a:t>groupId</a:t>
            </a:r>
            <a:r>
              <a:rPr lang="en-US" sz="2000" dirty="0" smtClean="0">
                <a:effectLst/>
              </a:rPr>
              <a:t>&gt;</a:t>
            </a:r>
            <a:r>
              <a:rPr lang="en-US" sz="2000" dirty="0" err="1" smtClean="0"/>
              <a:t>org.springframework</a:t>
            </a:r>
            <a:r>
              <a:rPr lang="en-US" sz="2000" dirty="0" smtClean="0">
                <a:effectLst/>
              </a:rPr>
              <a:t>&lt;/</a:t>
            </a:r>
            <a:r>
              <a:rPr lang="en-US" sz="2000" dirty="0" err="1" smtClean="0"/>
              <a:t>groupId</a:t>
            </a:r>
            <a:r>
              <a:rPr lang="en-US" sz="2000" dirty="0" smtClean="0">
                <a:effectLst/>
              </a:rPr>
              <a:t>&gt;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		</a:t>
            </a:r>
            <a:r>
              <a:rPr lang="en-US" sz="2000" dirty="0" smtClean="0">
                <a:effectLst/>
              </a:rPr>
              <a:t>&lt;</a:t>
            </a:r>
            <a:r>
              <a:rPr lang="en-US" sz="2000" dirty="0" err="1" smtClean="0"/>
              <a:t>artifactId</a:t>
            </a:r>
            <a:r>
              <a:rPr lang="en-US" sz="2000" dirty="0" smtClean="0">
                <a:effectLst/>
              </a:rPr>
              <a:t>&gt;</a:t>
            </a:r>
            <a:r>
              <a:rPr lang="en-US" sz="2000" dirty="0" smtClean="0"/>
              <a:t>spring-core</a:t>
            </a:r>
            <a:r>
              <a:rPr lang="en-US" sz="2000" dirty="0" smtClean="0">
                <a:effectLst/>
              </a:rPr>
              <a:t>&lt;/</a:t>
            </a:r>
            <a:r>
              <a:rPr lang="en-US" sz="2000" dirty="0" err="1" smtClean="0"/>
              <a:t>artifactId</a:t>
            </a:r>
            <a:r>
              <a:rPr lang="en-US" sz="2000" dirty="0" smtClean="0">
                <a:effectLst/>
              </a:rPr>
              <a:t>&gt;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</a:t>
            </a:r>
            <a:r>
              <a:rPr lang="en-US" sz="2000" dirty="0" smtClean="0">
                <a:effectLst/>
              </a:rPr>
              <a:t>&lt;/</a:t>
            </a:r>
            <a:r>
              <a:rPr lang="en-US" sz="2000" dirty="0" smtClean="0"/>
              <a:t>dependency</a:t>
            </a:r>
            <a:r>
              <a:rPr lang="en-US" sz="2000" dirty="0" smtClean="0">
                <a:effectLst/>
              </a:rPr>
              <a:t>&gt;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smtClean="0">
                <a:effectLst/>
              </a:rPr>
              <a:t>&lt;/</a:t>
            </a:r>
            <a:r>
              <a:rPr lang="en-US" sz="2000" dirty="0" smtClean="0"/>
              <a:t>dependencies</a:t>
            </a:r>
            <a:r>
              <a:rPr lang="en-US" sz="2000" dirty="0" smtClean="0">
                <a:effectLst/>
              </a:rPr>
              <a:t>&gt;</a:t>
            </a:r>
          </a:p>
          <a:p>
            <a:r>
              <a:rPr lang="en-US" sz="2000" dirty="0" smtClean="0"/>
              <a:t>Properties</a:t>
            </a:r>
          </a:p>
          <a:p>
            <a:pPr lvl="1"/>
            <a:r>
              <a:rPr lang="en-US" dirty="0" smtClean="0">
                <a:effectLst/>
              </a:rPr>
              <a:t>&lt;</a:t>
            </a:r>
            <a:r>
              <a:rPr lang="en-US" dirty="0"/>
              <a:t>properties</a:t>
            </a:r>
            <a:r>
              <a:rPr lang="en-US" dirty="0" smtClean="0">
                <a:effectLst/>
              </a:rPr>
              <a:t>&gt; </a:t>
            </a:r>
          </a:p>
          <a:p>
            <a:pPr marL="457200" lvl="1" indent="0">
              <a:buNone/>
            </a:pPr>
            <a:r>
              <a:rPr lang="en-US" dirty="0" smtClean="0">
                <a:effectLst/>
              </a:rPr>
              <a:t>	&lt;</a:t>
            </a:r>
            <a:r>
              <a:rPr lang="en-US" dirty="0" err="1"/>
              <a:t>spring.version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>4.1.6.RELEASE</a:t>
            </a:r>
            <a:r>
              <a:rPr lang="en-US" dirty="0" smtClean="0">
                <a:effectLst/>
              </a:rPr>
              <a:t>&lt;/</a:t>
            </a:r>
            <a:r>
              <a:rPr lang="en-US" dirty="0" err="1"/>
              <a:t>spring.version</a:t>
            </a:r>
            <a:r>
              <a:rPr lang="en-US" dirty="0" smtClean="0">
                <a:effectLst/>
              </a:rPr>
              <a:t>&gt; </a:t>
            </a:r>
          </a:p>
          <a:p>
            <a:pPr marL="457200" lvl="1" indent="0">
              <a:buNone/>
            </a:pPr>
            <a:r>
              <a:rPr lang="en-US" dirty="0" smtClean="0">
                <a:effectLst/>
              </a:rPr>
              <a:t>  &lt;/</a:t>
            </a:r>
            <a:r>
              <a:rPr lang="en-US" dirty="0" smtClean="0"/>
              <a:t>properties</a:t>
            </a:r>
            <a:r>
              <a:rPr lang="en-US" dirty="0" smtClean="0">
                <a:effectLst/>
              </a:rPr>
              <a:t>&gt;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531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200" dirty="0" smtClean="0"/>
              <a:t>Parent </a:t>
            </a:r>
            <a:r>
              <a:rPr lang="en-US" sz="2200" dirty="0" err="1" smtClean="0"/>
              <a:t>pom</a:t>
            </a:r>
            <a:endParaRPr lang="en-US" sz="2200" dirty="0" smtClean="0"/>
          </a:p>
          <a:p>
            <a:pPr lvl="1"/>
            <a:r>
              <a:rPr lang="en-US" sz="2200" dirty="0" smtClean="0"/>
              <a:t>Dependency management </a:t>
            </a:r>
          </a:p>
          <a:p>
            <a:pPr lvl="1"/>
            <a:r>
              <a:rPr lang="en-US" sz="2200" dirty="0" smtClean="0"/>
              <a:t>Non &lt;dependencies&gt;</a:t>
            </a:r>
          </a:p>
          <a:p>
            <a:r>
              <a:rPr lang="en-US" sz="2200" dirty="0" smtClean="0"/>
              <a:t>Module/child </a:t>
            </a:r>
            <a:r>
              <a:rPr lang="en-US" sz="2200" dirty="0" err="1" smtClean="0"/>
              <a:t>pom</a:t>
            </a:r>
            <a:endParaRPr lang="en-US" sz="2200" dirty="0" smtClean="0"/>
          </a:p>
          <a:p>
            <a:pPr lvl="1"/>
            <a:r>
              <a:rPr lang="en-US" sz="2200" dirty="0" smtClean="0">
                <a:effectLst/>
              </a:rPr>
              <a:t>&lt;</a:t>
            </a:r>
            <a:r>
              <a:rPr lang="en-US" sz="2200" dirty="0"/>
              <a:t>parent</a:t>
            </a:r>
            <a:r>
              <a:rPr lang="en-US" sz="2200" dirty="0" smtClean="0">
                <a:effectLst/>
              </a:rPr>
              <a:t>&gt;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   	</a:t>
            </a:r>
            <a:r>
              <a:rPr lang="en-US" sz="2200" dirty="0" smtClean="0">
                <a:effectLst/>
              </a:rPr>
              <a:t>&lt;</a:t>
            </a:r>
            <a:r>
              <a:rPr lang="en-US" sz="2200" dirty="0" err="1" smtClean="0"/>
              <a:t>groupId</a:t>
            </a:r>
            <a:r>
              <a:rPr lang="en-US" sz="2200" dirty="0" smtClean="0">
                <a:effectLst/>
              </a:rPr>
              <a:t>&gt;</a:t>
            </a:r>
            <a:r>
              <a:rPr lang="en-US" sz="2200" dirty="0" err="1" smtClean="0"/>
              <a:t>com.mycompany.app</a:t>
            </a:r>
            <a:r>
              <a:rPr lang="en-US" sz="2200" dirty="0" smtClean="0">
                <a:effectLst/>
              </a:rPr>
              <a:t>&lt;/</a:t>
            </a:r>
            <a:r>
              <a:rPr lang="en-US" sz="2200" dirty="0" err="1"/>
              <a:t>groupId</a:t>
            </a:r>
            <a:r>
              <a:rPr lang="en-US" sz="2200" dirty="0" smtClean="0">
                <a:effectLst/>
              </a:rPr>
              <a:t>&gt;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   	</a:t>
            </a:r>
            <a:r>
              <a:rPr lang="en-US" sz="2200" dirty="0" smtClean="0">
                <a:effectLst/>
              </a:rPr>
              <a:t>&lt;</a:t>
            </a:r>
            <a:r>
              <a:rPr lang="en-US" sz="2200" dirty="0" err="1" smtClean="0"/>
              <a:t>artifactId</a:t>
            </a:r>
            <a:r>
              <a:rPr lang="en-US" sz="2200" dirty="0" smtClean="0">
                <a:effectLst/>
              </a:rPr>
              <a:t>&gt;</a:t>
            </a:r>
            <a:r>
              <a:rPr lang="en-US" sz="2200" dirty="0" smtClean="0"/>
              <a:t>my-app</a:t>
            </a:r>
            <a:r>
              <a:rPr lang="en-US" sz="2200" dirty="0" smtClean="0">
                <a:effectLst/>
              </a:rPr>
              <a:t>&lt;/</a:t>
            </a:r>
            <a:r>
              <a:rPr lang="en-US" sz="2200" dirty="0" err="1"/>
              <a:t>artifactId</a:t>
            </a:r>
            <a:r>
              <a:rPr lang="en-US" sz="2200" dirty="0" smtClean="0">
                <a:effectLst/>
              </a:rPr>
              <a:t>&gt;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   	</a:t>
            </a:r>
            <a:r>
              <a:rPr lang="en-US" sz="2200" dirty="0" smtClean="0">
                <a:effectLst/>
              </a:rPr>
              <a:t>&lt;</a:t>
            </a:r>
            <a:r>
              <a:rPr lang="en-US" sz="2200" dirty="0" smtClean="0"/>
              <a:t>version</a:t>
            </a:r>
            <a:r>
              <a:rPr lang="en-US" sz="2200" dirty="0" smtClean="0">
                <a:effectLst/>
              </a:rPr>
              <a:t>&gt;</a:t>
            </a:r>
            <a:r>
              <a:rPr lang="en-US" sz="2200" dirty="0" smtClean="0"/>
              <a:t>1.0.0-SNAPSHOT</a:t>
            </a:r>
            <a:r>
              <a:rPr lang="en-US" sz="2200" dirty="0" smtClean="0">
                <a:effectLst/>
              </a:rPr>
              <a:t>&lt;/</a:t>
            </a:r>
            <a:r>
              <a:rPr lang="en-US" sz="2200" dirty="0"/>
              <a:t>version</a:t>
            </a:r>
            <a:r>
              <a:rPr lang="en-US" sz="2200" dirty="0" smtClean="0">
                <a:effectLst/>
              </a:rPr>
              <a:t>&gt;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>
                <a:effectLst/>
              </a:rPr>
              <a:t>&lt;/</a:t>
            </a:r>
            <a:r>
              <a:rPr lang="en-US" sz="2200" dirty="0"/>
              <a:t>parent</a:t>
            </a:r>
            <a:r>
              <a:rPr lang="en-US" sz="2200" dirty="0" smtClean="0">
                <a:effectLst/>
              </a:rPr>
              <a:t>&gt;</a:t>
            </a:r>
          </a:p>
          <a:p>
            <a:r>
              <a:rPr lang="en-US" sz="2200" dirty="0" smtClean="0"/>
              <a:t>Module </a:t>
            </a:r>
            <a:r>
              <a:rPr lang="en-US" sz="2200" dirty="0" err="1" smtClean="0"/>
              <a:t>gav</a:t>
            </a:r>
            <a:endParaRPr lang="en-US" sz="2200" dirty="0" smtClean="0"/>
          </a:p>
          <a:p>
            <a:pPr marL="457200" lvl="1" indent="0">
              <a:buNone/>
            </a:pPr>
            <a:r>
              <a:rPr lang="en-US" sz="2200" dirty="0" smtClean="0"/>
              <a:t>	&lt;</a:t>
            </a:r>
            <a:r>
              <a:rPr lang="en-US" sz="2200" dirty="0" err="1" smtClean="0"/>
              <a:t>groupId</a:t>
            </a:r>
            <a:r>
              <a:rPr lang="en-US" sz="2200" dirty="0" smtClean="0"/>
              <a:t>&gt;</a:t>
            </a:r>
            <a:r>
              <a:rPr lang="en-US" sz="2200" dirty="0" err="1" smtClean="0"/>
              <a:t>com.mycompany.app</a:t>
            </a:r>
            <a:r>
              <a:rPr lang="en-US" sz="2200" dirty="0" smtClean="0"/>
              <a:t>&lt;/</a:t>
            </a:r>
            <a:r>
              <a:rPr lang="en-US" sz="2200" dirty="0" err="1" smtClean="0"/>
              <a:t>groupId</a:t>
            </a:r>
            <a:r>
              <a:rPr lang="en-US" sz="2200" dirty="0" smtClean="0"/>
              <a:t>&gt;</a:t>
            </a:r>
          </a:p>
          <a:p>
            <a:pPr marL="914400" lvl="2" indent="0">
              <a:buNone/>
            </a:pPr>
            <a:r>
              <a:rPr lang="en-US" sz="1800" dirty="0" smtClean="0"/>
              <a:t>&lt;</a:t>
            </a:r>
            <a:r>
              <a:rPr lang="en-US" sz="1800" dirty="0" err="1" smtClean="0"/>
              <a:t>artifactId</a:t>
            </a:r>
            <a:r>
              <a:rPr lang="en-US" sz="1800" dirty="0" smtClean="0"/>
              <a:t>&gt;my-app-module1&lt;/</a:t>
            </a:r>
            <a:r>
              <a:rPr lang="en-US" sz="1800" dirty="0" err="1" smtClean="0"/>
              <a:t>artifactId</a:t>
            </a:r>
            <a:r>
              <a:rPr lang="en-US" sz="1800" dirty="0" smtClean="0"/>
              <a:t>&gt;</a:t>
            </a:r>
          </a:p>
          <a:p>
            <a:pPr marL="914400" lvl="2" indent="0">
              <a:buNone/>
            </a:pPr>
            <a:r>
              <a:rPr lang="en-US" sz="1800" dirty="0" smtClean="0"/>
              <a:t>&lt;version&gt;1.0.0-SNAPSHOT&lt;/version&gt;</a:t>
            </a:r>
          </a:p>
          <a:p>
            <a:pPr marL="457200" lvl="1" indent="0">
              <a:buNone/>
            </a:pPr>
            <a:r>
              <a:rPr lang="en-US" sz="2200" dirty="0" smtClean="0"/>
              <a:t>	&lt;packaging&gt;jar&lt;/packaging&gt;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7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4898"/>
            <a:ext cx="10515600" cy="5742065"/>
          </a:xfrm>
        </p:spPr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dirty="0" smtClean="0">
                <a:effectLst/>
              </a:rPr>
              <a:t>&lt;</a:t>
            </a:r>
            <a:r>
              <a:rPr lang="en-US" dirty="0" smtClean="0"/>
              <a:t>dependencies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effectLst/>
              </a:rPr>
              <a:t>&lt;</a:t>
            </a:r>
            <a:r>
              <a:rPr lang="en-US" dirty="0" smtClean="0"/>
              <a:t>dependency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		</a:t>
            </a:r>
            <a:r>
              <a:rPr lang="en-US" dirty="0" smtClean="0">
                <a:effectLst/>
              </a:rPr>
              <a:t>&lt;</a:t>
            </a:r>
            <a:r>
              <a:rPr lang="en-US" dirty="0" err="1" smtClean="0"/>
              <a:t>groupId</a:t>
            </a:r>
            <a:r>
              <a:rPr lang="en-US" dirty="0" smtClean="0">
                <a:effectLst/>
              </a:rPr>
              <a:t>&gt;</a:t>
            </a:r>
            <a:r>
              <a:rPr lang="en-US" dirty="0" err="1" smtClean="0"/>
              <a:t>org.springframework</a:t>
            </a:r>
            <a:r>
              <a:rPr lang="en-US" dirty="0" smtClean="0">
                <a:effectLst/>
              </a:rPr>
              <a:t>&lt;/</a:t>
            </a:r>
            <a:r>
              <a:rPr lang="en-US" dirty="0" err="1" smtClean="0"/>
              <a:t>groupId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		</a:t>
            </a:r>
            <a:r>
              <a:rPr lang="en-US" dirty="0" smtClean="0">
                <a:effectLst/>
              </a:rPr>
              <a:t>&lt;</a:t>
            </a:r>
            <a:r>
              <a:rPr lang="en-US" dirty="0" err="1" smtClean="0"/>
              <a:t>artifactId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>spring-core</a:t>
            </a:r>
            <a:r>
              <a:rPr lang="en-US" dirty="0" smtClean="0">
                <a:effectLst/>
              </a:rPr>
              <a:t>&lt;/</a:t>
            </a:r>
            <a:r>
              <a:rPr lang="en-US" dirty="0" err="1" smtClean="0"/>
              <a:t>artifactId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>
                <a:effectLst/>
              </a:rPr>
              <a:t>&lt;/</a:t>
            </a:r>
            <a:r>
              <a:rPr lang="en-US" dirty="0" smtClean="0"/>
              <a:t>dependency</a:t>
            </a:r>
            <a:r>
              <a:rPr lang="en-US" dirty="0" smtClean="0">
                <a:effectLst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>&lt;/</a:t>
            </a:r>
            <a:r>
              <a:rPr lang="en-US" dirty="0" smtClean="0"/>
              <a:t>dependencies</a:t>
            </a:r>
            <a:r>
              <a:rPr lang="en-US" dirty="0" smtClean="0">
                <a:effectLst/>
              </a:rPr>
              <a:t>&gt;</a:t>
            </a:r>
          </a:p>
          <a:p>
            <a:r>
              <a:rPr lang="en-US" dirty="0" smtClean="0"/>
              <a:t>Version is fetched from parent </a:t>
            </a:r>
            <a:r>
              <a:rPr lang="en-US" dirty="0" err="1" smtClean="0"/>
              <a:t>pom.xml</a:t>
            </a:r>
            <a:endParaRPr lang="en-US" dirty="0" smtClean="0"/>
          </a:p>
          <a:p>
            <a:r>
              <a:rPr lang="en-US" dirty="0" smtClean="0"/>
              <a:t>Add distribution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522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1559</TotalTime>
  <Words>340</Words>
  <Application>Microsoft Macintosh PowerPoint</Application>
  <PresentationFormat>Widescreen</PresentationFormat>
  <Paragraphs>108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Arial</vt:lpstr>
      <vt:lpstr>Office Theme</vt:lpstr>
      <vt:lpstr>continuous Delivery</vt:lpstr>
      <vt:lpstr>Jenkins</vt:lpstr>
      <vt:lpstr>REST API</vt:lpstr>
      <vt:lpstr>Maven</vt:lpstr>
      <vt:lpstr>Pom.xml</vt:lpstr>
      <vt:lpstr>PowerPoint Presentation</vt:lpstr>
      <vt:lpstr>PowerPoint Presentation</vt:lpstr>
      <vt:lpstr>Multi module</vt:lpstr>
      <vt:lpstr>PowerPoint Presentation</vt:lpstr>
      <vt:lpstr>versioning</vt:lpstr>
      <vt:lpstr>Release</vt:lpstr>
      <vt:lpstr>Continuous delivery </vt:lpstr>
      <vt:lpstr>PowerPoint Presentation</vt:lpstr>
      <vt:lpstr>Exercise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Jenkins, maven and continuous Delivery</dc:title>
  <dc:creator>Microsoft Office User</dc:creator>
  <cp:lastModifiedBy>Microsoft Office User</cp:lastModifiedBy>
  <cp:revision>12</cp:revision>
  <dcterms:created xsi:type="dcterms:W3CDTF">2017-01-27T02:08:41Z</dcterms:created>
  <dcterms:modified xsi:type="dcterms:W3CDTF">2017-01-28T04:08:21Z</dcterms:modified>
</cp:coreProperties>
</file>