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70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4" autoAdjust="0"/>
  </p:normalViewPr>
  <p:slideViewPr>
    <p:cSldViewPr snapToGrid="0">
      <p:cViewPr>
        <p:scale>
          <a:sx n="70" d="100"/>
          <a:sy n="70" d="100"/>
        </p:scale>
        <p:origin x="113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9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4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6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3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1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91F3-1DE4-490E-A4D1-CBA4FFD199BC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3969D-79B7-4363-8A39-4A2065F1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script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4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32" y="708821"/>
            <a:ext cx="6844812" cy="5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8" y="1027906"/>
            <a:ext cx="9296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0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91" y="365125"/>
            <a:ext cx="5423755" cy="62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8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8535" y="2995612"/>
            <a:ext cx="284797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675"/>
            <a:ext cx="7312269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5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1680" y="19721"/>
            <a:ext cx="3019425" cy="221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08985" cy="6455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775" y="3343275"/>
            <a:ext cx="44672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8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456" y="603373"/>
            <a:ext cx="3728276" cy="2116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3373"/>
            <a:ext cx="6458683" cy="5365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25" y="3403613"/>
            <a:ext cx="3328007" cy="34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76200"/>
            <a:ext cx="113157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3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61" y="365125"/>
            <a:ext cx="8788277" cy="62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9" y="0"/>
            <a:ext cx="9661521" cy="62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365125"/>
            <a:ext cx="1110615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139" y="3801208"/>
            <a:ext cx="34194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2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54" y="688825"/>
            <a:ext cx="7014859" cy="52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3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20" r="2261"/>
          <a:stretch/>
        </p:blipFill>
        <p:spPr>
          <a:xfrm>
            <a:off x="2327888" y="693190"/>
            <a:ext cx="5761752" cy="51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33" y="748624"/>
            <a:ext cx="5752070" cy="49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9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Script to create a 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0" t="1318"/>
          <a:stretch/>
        </p:blipFill>
        <p:spPr>
          <a:xfrm>
            <a:off x="1996751" y="1110341"/>
            <a:ext cx="6557435" cy="55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31" y="585078"/>
            <a:ext cx="7029784" cy="52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3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757237"/>
            <a:ext cx="112871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85775"/>
            <a:ext cx="104394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36" y="165370"/>
            <a:ext cx="6956645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7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Shell script </vt:lpstr>
      <vt:lpstr>PowerPoint Presentation</vt:lpstr>
      <vt:lpstr>PowerPoint Presentation</vt:lpstr>
      <vt:lpstr>PowerPoint Presentation</vt:lpstr>
      <vt:lpstr>Script to create a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 </dc:title>
  <dc:creator>raj kiran n</dc:creator>
  <cp:lastModifiedBy>raj kiran n</cp:lastModifiedBy>
  <cp:revision>18</cp:revision>
  <dcterms:created xsi:type="dcterms:W3CDTF">2017-01-14T01:06:42Z</dcterms:created>
  <dcterms:modified xsi:type="dcterms:W3CDTF">2017-01-15T17:49:48Z</dcterms:modified>
</cp:coreProperties>
</file>