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3EE8-E5FA-594D-B69A-C392F0A76D1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763B-70E0-8940-89A4-E1B96B4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type.com/download-oss-sonatyp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Artifact Repository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Nexus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Artifactory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Npme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7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component of software supply chain automation</a:t>
            </a:r>
          </a:p>
          <a:p>
            <a:pPr lvl="1"/>
            <a:r>
              <a:rPr lang="en-US" dirty="0" smtClean="0"/>
              <a:t>Artifact store</a:t>
            </a:r>
          </a:p>
          <a:p>
            <a:pPr lvl="1"/>
            <a:r>
              <a:rPr lang="en-US" dirty="0" smtClean="0"/>
              <a:t>Support development – artifacts sharing</a:t>
            </a:r>
          </a:p>
          <a:p>
            <a:pPr lvl="1"/>
            <a:r>
              <a:rPr lang="en-US" dirty="0" smtClean="0"/>
              <a:t>Deployments to containers such as tomcat, jetty, JBOSS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Repositories types - hosted and proxy repositories</a:t>
            </a:r>
          </a:p>
          <a:p>
            <a:pPr lvl="1"/>
            <a:r>
              <a:rPr lang="en-US" dirty="0" smtClean="0"/>
              <a:t>Repositories formats – maven</a:t>
            </a:r>
            <a:r>
              <a:rPr lang="en-US" dirty="0" smtClean="0"/>
              <a:t>, ANT, </a:t>
            </a:r>
            <a:r>
              <a:rPr lang="en-US" dirty="0" smtClean="0"/>
              <a:t>NPM, </a:t>
            </a:r>
            <a:r>
              <a:rPr lang="en-US" dirty="0" err="1" smtClean="0"/>
              <a:t>RubyGems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 and more</a:t>
            </a:r>
            <a:endParaRPr lang="en-US" dirty="0"/>
          </a:p>
          <a:p>
            <a:pPr lvl="1"/>
            <a:r>
              <a:rPr lang="en-US" dirty="0" smtClean="0"/>
              <a:t>Scheduled Task – indexing, repo cleanup and more</a:t>
            </a:r>
          </a:p>
          <a:p>
            <a:pPr lvl="1"/>
            <a:r>
              <a:rPr lang="en-US" dirty="0" smtClean="0"/>
              <a:t>REST services</a:t>
            </a:r>
          </a:p>
          <a:p>
            <a:pPr lvl="1"/>
            <a:r>
              <a:rPr lang="en-US" dirty="0" smtClean="0"/>
              <a:t>Security - local accounts, LDAP integration</a:t>
            </a:r>
          </a:p>
          <a:p>
            <a:pPr lvl="1"/>
            <a:r>
              <a:rPr lang="en-US" dirty="0" smtClean="0"/>
              <a:t>Search components</a:t>
            </a:r>
          </a:p>
          <a:p>
            <a:r>
              <a:rPr lang="en-US" dirty="0" smtClean="0"/>
              <a:t>Integrations</a:t>
            </a:r>
          </a:p>
          <a:p>
            <a:pPr lvl="1"/>
            <a:r>
              <a:rPr lang="en-US" dirty="0" smtClean="0">
                <a:effectLst/>
              </a:rPr>
              <a:t>package managers like </a:t>
            </a:r>
            <a:r>
              <a:rPr lang="en-US" dirty="0" err="1" smtClean="0">
                <a:effectLst/>
              </a:rPr>
              <a:t>npm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nuget</a:t>
            </a:r>
            <a:r>
              <a:rPr lang="en-US" dirty="0" smtClean="0">
                <a:effectLst/>
              </a:rPr>
              <a:t> or gem, </a:t>
            </a:r>
          </a:p>
          <a:p>
            <a:pPr lvl="1"/>
            <a:r>
              <a:rPr lang="en-US" dirty="0" smtClean="0">
                <a:effectLst/>
              </a:rPr>
              <a:t>build tools such as </a:t>
            </a:r>
            <a:r>
              <a:rPr lang="en-US" dirty="0" smtClean="0">
                <a:effectLst/>
              </a:rPr>
              <a:t>Maven, Ant, </a:t>
            </a:r>
            <a:r>
              <a:rPr lang="en-US" dirty="0" err="1" smtClean="0">
                <a:effectLst/>
              </a:rPr>
              <a:t>Gradle</a:t>
            </a:r>
            <a:r>
              <a:rPr lang="en-US" dirty="0" smtClean="0">
                <a:effectLst/>
              </a:rPr>
              <a:t>, rake, grunt</a:t>
            </a:r>
          </a:p>
          <a:p>
            <a:pPr lvl="1"/>
            <a:r>
              <a:rPr lang="en-US" dirty="0" smtClean="0">
                <a:effectLst/>
              </a:rPr>
              <a:t>IDE’s such as Eclipse, IntelliJ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Prepare</a:t>
            </a:r>
          </a:p>
          <a:p>
            <a:pPr lvl="1"/>
            <a:r>
              <a:rPr lang="en-US" dirty="0" smtClean="0"/>
              <a:t>Prerequisites – Java7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2"/>
              </a:rPr>
              <a:t>https://www.sonatype.com/download-oss-sonatype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Install</a:t>
            </a:r>
            <a:r>
              <a:rPr lang="en-US" dirty="0" smtClean="0"/>
              <a:t> – detailed steps in PDF </a:t>
            </a:r>
          </a:p>
          <a:p>
            <a:pPr lvl="1"/>
            <a:r>
              <a:rPr lang="en-US" dirty="0" smtClean="0"/>
              <a:t>Unzip/</a:t>
            </a:r>
            <a:r>
              <a:rPr lang="en-US" dirty="0" err="1" smtClean="0"/>
              <a:t>untar</a:t>
            </a:r>
            <a:r>
              <a:rPr lang="en-US" dirty="0" smtClean="0"/>
              <a:t> binary at installation location</a:t>
            </a:r>
          </a:p>
          <a:p>
            <a:pPr lvl="1"/>
            <a:r>
              <a:rPr lang="en-US" dirty="0" smtClean="0"/>
              <a:t>Creates installation directory and data directory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Installation_dir</a:t>
            </a:r>
            <a:r>
              <a:rPr lang="en-US" dirty="0" smtClean="0"/>
              <a:t>/bin  execute command ./</a:t>
            </a:r>
            <a:r>
              <a:rPr lang="en-US" dirty="0"/>
              <a:t>nexus run </a:t>
            </a:r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unix</a:t>
            </a:r>
            <a:r>
              <a:rPr lang="en-US" dirty="0" smtClean="0"/>
              <a:t>) , </a:t>
            </a:r>
            <a:r>
              <a:rPr lang="en-US" dirty="0" err="1" smtClean="0"/>
              <a:t>nexus.exe</a:t>
            </a:r>
            <a:r>
              <a:rPr lang="en-US" dirty="0" smtClean="0"/>
              <a:t> /run (windows)</a:t>
            </a:r>
          </a:p>
          <a:p>
            <a:pPr lvl="1"/>
            <a:r>
              <a:rPr lang="en-US" dirty="0" smtClean="0"/>
              <a:t>User nexus script to manage </a:t>
            </a:r>
            <a:r>
              <a:rPr lang="en-US" dirty="0" err="1" smtClean="0"/>
              <a:t>start|stop|restart|force-reload</a:t>
            </a:r>
            <a:r>
              <a:rPr lang="en-US" dirty="0" err="1"/>
              <a:t>|</a:t>
            </a:r>
            <a:r>
              <a:rPr lang="en-US" dirty="0" err="1" smtClean="0"/>
              <a:t>status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Access UI @ </a:t>
            </a:r>
            <a:r>
              <a:rPr lang="en-US" dirty="0"/>
              <a:t>http://</a:t>
            </a:r>
            <a:r>
              <a:rPr lang="en-US" dirty="0" err="1"/>
              <a:t>serveripaddress:port</a:t>
            </a:r>
            <a:r>
              <a:rPr lang="en-US" dirty="0"/>
              <a:t> </a:t>
            </a:r>
            <a:r>
              <a:rPr lang="en-US" dirty="0" smtClean="0"/>
              <a:t> example- http://10.2.32.92:8081/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9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Repositories</a:t>
            </a:r>
          </a:p>
          <a:p>
            <a:pPr lvl="1"/>
            <a:r>
              <a:rPr lang="en-US" dirty="0" smtClean="0"/>
              <a:t>Proxy repositories – open source repositories, internal repositories</a:t>
            </a:r>
          </a:p>
          <a:p>
            <a:pPr lvl="1"/>
            <a:r>
              <a:rPr lang="en-US" dirty="0" smtClean="0"/>
              <a:t>Hosted repository – internal artifact management</a:t>
            </a:r>
          </a:p>
          <a:p>
            <a:r>
              <a:rPr lang="en-US" dirty="0" smtClean="0"/>
              <a:t>Client side setup for Maven artifact deployment</a:t>
            </a:r>
          </a:p>
          <a:p>
            <a:pPr lvl="2"/>
            <a:r>
              <a:rPr lang="en-US" dirty="0" smtClean="0"/>
              <a:t>Install Maven</a:t>
            </a:r>
          </a:p>
          <a:p>
            <a:pPr lvl="2"/>
            <a:r>
              <a:rPr lang="en-US" dirty="0" smtClean="0"/>
              <a:t>Configure </a:t>
            </a:r>
            <a:r>
              <a:rPr lang="en-US" dirty="0" smtClean="0"/>
              <a:t>repos – </a:t>
            </a:r>
            <a:r>
              <a:rPr lang="en-US" dirty="0" err="1" smtClean="0"/>
              <a:t>settings.xml</a:t>
            </a:r>
            <a:endParaRPr lang="en-US" dirty="0" smtClean="0"/>
          </a:p>
          <a:p>
            <a:pPr lvl="2"/>
            <a:r>
              <a:rPr lang="en-US" dirty="0" smtClean="0"/>
              <a:t>Add distribution management</a:t>
            </a:r>
          </a:p>
          <a:p>
            <a:pPr lvl="2"/>
            <a:r>
              <a:rPr lang="en-US" dirty="0" smtClean="0"/>
              <a:t>Different deployment methods</a:t>
            </a:r>
          </a:p>
          <a:p>
            <a:pPr lvl="3"/>
            <a:r>
              <a:rPr lang="en-US" dirty="0" smtClean="0"/>
              <a:t>Cd </a:t>
            </a:r>
            <a:r>
              <a:rPr lang="en-US" dirty="0" err="1" smtClean="0"/>
              <a:t>Prject_root_pom_location</a:t>
            </a:r>
            <a:r>
              <a:rPr lang="en-US" dirty="0" smtClean="0"/>
              <a:t> -&gt;  </a:t>
            </a:r>
            <a:r>
              <a:rPr lang="en-US" dirty="0" err="1" smtClean="0"/>
              <a:t>Mvn</a:t>
            </a:r>
            <a:r>
              <a:rPr lang="en-US" dirty="0" smtClean="0"/>
              <a:t> deploy</a:t>
            </a:r>
          </a:p>
          <a:p>
            <a:pPr lvl="3"/>
            <a:r>
              <a:rPr lang="en-US" dirty="0" smtClean="0"/>
              <a:t>File location -&gt;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deploy:deploy</a:t>
            </a:r>
            <a:endParaRPr lang="en-US" dirty="0" smtClean="0"/>
          </a:p>
          <a:p>
            <a:pPr lvl="3"/>
            <a:r>
              <a:rPr lang="en-US" dirty="0" smtClean="0"/>
              <a:t>Jenkins maven plugin -&gt; target deploy</a:t>
            </a:r>
            <a:endParaRPr lang="en-US" dirty="0"/>
          </a:p>
          <a:p>
            <a:pPr lvl="2"/>
            <a:r>
              <a:rPr lang="en-US" dirty="0" smtClean="0"/>
              <a:t>Locate artifact in nexus – 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repoURL</a:t>
            </a:r>
            <a:r>
              <a:rPr lang="en-US" dirty="0" smtClean="0"/>
              <a:t>&gt;&lt;</a:t>
            </a:r>
            <a:r>
              <a:rPr lang="en-US" dirty="0" err="1" smtClean="0"/>
              <a:t>groupid</a:t>
            </a:r>
            <a:r>
              <a:rPr lang="en-US" dirty="0" smtClean="0"/>
              <a:t>&gt;&lt;</a:t>
            </a:r>
            <a:r>
              <a:rPr lang="en-US" dirty="0" err="1" smtClean="0"/>
              <a:t>artifactid</a:t>
            </a:r>
            <a:r>
              <a:rPr lang="en-US" dirty="0" smtClean="0"/>
              <a:t>&gt;&lt;version&gt;&lt;</a:t>
            </a:r>
            <a:r>
              <a:rPr lang="en-US" dirty="0" err="1" smtClean="0"/>
              <a:t>artifactid</a:t>
            </a:r>
            <a:r>
              <a:rPr lang="en-US" dirty="0" smtClean="0"/>
              <a:t>&gt;-&lt;version&gt;.&lt;</a:t>
            </a:r>
            <a:r>
              <a:rPr lang="en-US" dirty="0" err="1" smtClean="0"/>
              <a:t>packagingtype</a:t>
            </a:r>
            <a:r>
              <a:rPr lang="en-US" dirty="0" smtClean="0"/>
              <a:t>&gt; </a:t>
            </a:r>
          </a:p>
          <a:p>
            <a:pPr lvl="4"/>
            <a:r>
              <a:rPr lang="en-US" dirty="0" smtClean="0"/>
              <a:t>Example - &lt;</a:t>
            </a:r>
            <a:r>
              <a:rPr lang="en-US" dirty="0" err="1" smtClean="0"/>
              <a:t>repoURL</a:t>
            </a:r>
            <a:r>
              <a:rPr lang="en-US" dirty="0" smtClean="0"/>
              <a:t>&gt;&lt; /org/apache/commons/commons-</a:t>
            </a:r>
            <a:r>
              <a:rPr lang="en-US" dirty="0" err="1" smtClean="0"/>
              <a:t>lang</a:t>
            </a:r>
            <a:r>
              <a:rPr lang="en-US" dirty="0" smtClean="0"/>
              <a:t>/1.2.0/commons-lang-1.2.0.jar</a:t>
            </a:r>
          </a:p>
          <a:p>
            <a:pPr lvl="4"/>
            <a:r>
              <a:rPr lang="en-US" dirty="0" smtClean="0"/>
              <a:t>For GAV</a:t>
            </a:r>
          </a:p>
          <a:p>
            <a:pPr marL="3200400" lvl="7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org.apache.commons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3200400" lvl="7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artifactid</a:t>
            </a:r>
            <a:r>
              <a:rPr lang="en-US" dirty="0" smtClean="0"/>
              <a:t>&gt;common-</a:t>
            </a:r>
            <a:r>
              <a:rPr lang="en-US" dirty="0" err="1" smtClean="0"/>
              <a:t>lang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3200400" lvl="7" indent="0">
              <a:buNone/>
            </a:pPr>
            <a:r>
              <a:rPr lang="en-US" dirty="0" smtClean="0"/>
              <a:t>&lt;version&gt;1.2.0&lt;/version&gt;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Setting.xml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&lt;settings </a:t>
            </a:r>
            <a:r>
              <a:rPr lang="en-US" sz="1800" dirty="0" err="1"/>
              <a:t>xmlns</a:t>
            </a:r>
            <a:r>
              <a:rPr lang="en-US" sz="1800" dirty="0"/>
              <a:t>="http://</a:t>
            </a:r>
            <a:r>
              <a:rPr lang="en-US" sz="1800" dirty="0" err="1"/>
              <a:t>maven.apache.org</a:t>
            </a:r>
            <a:r>
              <a:rPr lang="en-US" sz="1800" dirty="0"/>
              <a:t>/SETTINGS/1.0.0" </a:t>
            </a:r>
            <a:r>
              <a:rPr lang="is-IS" sz="1800" dirty="0" smtClean="0"/>
              <a:t>…...........&gt;</a:t>
            </a: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&lt;</a:t>
            </a:r>
            <a:r>
              <a:rPr lang="de-DE" sz="1800" dirty="0" err="1"/>
              <a:t>mirrors</a:t>
            </a:r>
            <a:r>
              <a:rPr lang="de-DE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	&lt;mirror&gt;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		&lt;!--</a:t>
            </a:r>
            <a:r>
              <a:rPr lang="en-US" sz="1800" dirty="0"/>
              <a:t>This sends everything else to /public --&gt;</a:t>
            </a:r>
          </a:p>
          <a:p>
            <a:pPr marL="457200" lvl="1" indent="0">
              <a:buNone/>
            </a:pPr>
            <a:r>
              <a:rPr lang="en-US" sz="1800" dirty="0"/>
              <a:t>      		&lt;id&gt;nexus&lt;/id&gt;</a:t>
            </a:r>
          </a:p>
          <a:p>
            <a:pPr marL="457200" lvl="1" indent="0">
              <a:buNone/>
            </a:pPr>
            <a:r>
              <a:rPr lang="en-US" sz="1800" dirty="0"/>
              <a:t>                </a:t>
            </a:r>
            <a:r>
              <a:rPr lang="en-US" sz="1800" dirty="0" smtClean="0"/>
              <a:t>	&lt;</a:t>
            </a:r>
            <a:r>
              <a:rPr lang="en-US" sz="1800" dirty="0" err="1"/>
              <a:t>mirrorOf</a:t>
            </a:r>
            <a:r>
              <a:rPr lang="en-US" sz="1800" dirty="0"/>
              <a:t>&gt;*,!</a:t>
            </a:r>
            <a:r>
              <a:rPr lang="en-US" sz="1800" dirty="0" err="1"/>
              <a:t>nexus_snapshot</a:t>
            </a:r>
            <a:r>
              <a:rPr lang="en-US" sz="1800" dirty="0"/>
              <a:t>&lt;/</a:t>
            </a:r>
            <a:r>
              <a:rPr lang="en-US" sz="1800" dirty="0" err="1"/>
              <a:t>mirrorOf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       </a:t>
            </a:r>
            <a:r>
              <a:rPr lang="en-US" sz="1800" dirty="0" smtClean="0"/>
              <a:t>		&lt;</a:t>
            </a:r>
            <a:r>
              <a:rPr lang="en-US" sz="1800" dirty="0" err="1"/>
              <a:t>url</a:t>
            </a:r>
            <a:r>
              <a:rPr lang="en-US" sz="1800" dirty="0"/>
              <a:t>&gt;http://</a:t>
            </a:r>
            <a:r>
              <a:rPr lang="en-US" sz="1800" dirty="0" err="1"/>
              <a:t>nexus_host_Name_or_ip.myorg.com</a:t>
            </a:r>
            <a:r>
              <a:rPr lang="en-US" sz="1800" dirty="0"/>
              <a:t>/nexus/content/groups/public&lt;/</a:t>
            </a:r>
            <a:r>
              <a:rPr lang="en-US" sz="1800" dirty="0" err="1"/>
              <a:t>url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ro-RO" sz="1800" dirty="0"/>
              <a:t>        </a:t>
            </a:r>
            <a:r>
              <a:rPr lang="ro-RO" sz="1800" dirty="0" smtClean="0"/>
              <a:t>	&lt;/</a:t>
            </a:r>
            <a:r>
              <a:rPr lang="ro-RO" sz="1800" dirty="0" err="1"/>
              <a:t>mirror</a:t>
            </a:r>
            <a:r>
              <a:rPr lang="ro-RO" sz="1800" dirty="0" smtClean="0"/>
              <a:t>&gt;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</a:t>
            </a:r>
            <a:r>
              <a:rPr lang="en-US" sz="1800" dirty="0" smtClean="0"/>
              <a:t>&lt;/</a:t>
            </a:r>
            <a:r>
              <a:rPr lang="en-US" sz="1800" dirty="0"/>
              <a:t>mirrors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&lt;profiles&gt;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is-IS" sz="1800" dirty="0" smtClean="0"/>
              <a:t>….....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&lt;/profiles&gt;</a:t>
            </a:r>
          </a:p>
          <a:p>
            <a:pPr marL="0" indent="0">
              <a:buNone/>
            </a:pPr>
            <a:r>
              <a:rPr lang="en-US" sz="1800" dirty="0" smtClean="0"/>
              <a:t>    &lt;servers&gt;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is-IS" sz="1800" dirty="0" smtClean="0"/>
              <a:t>….......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&lt;/servers&gt;</a:t>
            </a:r>
          </a:p>
          <a:p>
            <a:pPr marL="0" indent="0">
              <a:buNone/>
            </a:pPr>
            <a:r>
              <a:rPr lang="en-US" sz="1800" dirty="0" smtClean="0"/>
              <a:t>&lt;/settings&gt;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8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Configure profiles </a:t>
            </a:r>
          </a:p>
          <a:p>
            <a:pPr marL="0" indent="0">
              <a:buNone/>
            </a:pPr>
            <a:r>
              <a:rPr lang="en-US" sz="1600" dirty="0" smtClean="0"/>
              <a:t>&lt;profiles&gt;</a:t>
            </a:r>
          </a:p>
          <a:p>
            <a:pPr marL="0" indent="0">
              <a:buNone/>
            </a:pPr>
            <a:r>
              <a:rPr lang="en-US" sz="1600" dirty="0" smtClean="0"/>
              <a:t>        &lt;profile&gt;</a:t>
            </a:r>
          </a:p>
          <a:p>
            <a:pPr marL="0" indent="0">
              <a:buNone/>
            </a:pPr>
            <a:r>
              <a:rPr lang="ro-RO" sz="1600" dirty="0" smtClean="0"/>
              <a:t>             &lt;</a:t>
            </a:r>
            <a:r>
              <a:rPr lang="ro-RO" sz="1600" dirty="0" err="1" smtClean="0"/>
              <a:t>id</a:t>
            </a:r>
            <a:r>
              <a:rPr lang="ro-RO" sz="1600" dirty="0" smtClean="0"/>
              <a:t>&gt;</a:t>
            </a:r>
            <a:r>
              <a:rPr lang="ro-RO" sz="1600" dirty="0" err="1" smtClean="0"/>
              <a:t>nexus</a:t>
            </a:r>
            <a:r>
              <a:rPr lang="ro-RO" sz="1600" dirty="0" smtClean="0"/>
              <a:t>&lt;/</a:t>
            </a:r>
            <a:r>
              <a:rPr lang="ro-RO" sz="1600" dirty="0" err="1" smtClean="0"/>
              <a:t>id</a:t>
            </a:r>
            <a:r>
              <a:rPr lang="ro-RO" sz="1600" dirty="0" smtClean="0"/>
              <a:t>&gt;</a:t>
            </a:r>
          </a:p>
          <a:p>
            <a:pPr marL="0" indent="0">
              <a:buNone/>
            </a:pPr>
            <a:r>
              <a:rPr lang="ro-RO" sz="1600" dirty="0"/>
              <a:t>	</a:t>
            </a:r>
            <a:r>
              <a:rPr lang="ro-RO" sz="1600" dirty="0" smtClean="0"/>
              <a:t>&lt;</a:t>
            </a:r>
            <a:r>
              <a:rPr lang="ro-RO" sz="1600" dirty="0" err="1" smtClean="0"/>
              <a:t>repositories</a:t>
            </a:r>
            <a:r>
              <a:rPr lang="ro-RO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    		&lt;repository&gt;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&lt;id&gt;</a:t>
            </a:r>
            <a:r>
              <a:rPr lang="en-US" sz="1600" dirty="0" err="1" smtClean="0"/>
              <a:t>nexus_release</a:t>
            </a:r>
            <a:r>
              <a:rPr lang="en-US" sz="1600" dirty="0" smtClean="0"/>
              <a:t>&lt;/id&gt;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&lt;</a:t>
            </a:r>
            <a:r>
              <a:rPr lang="en-US" sz="1600" dirty="0" err="1" smtClean="0"/>
              <a:t>url</a:t>
            </a:r>
            <a:r>
              <a:rPr lang="en-US" sz="1600" dirty="0" smtClean="0"/>
              <a:t>&gt;http://</a:t>
            </a:r>
            <a:r>
              <a:rPr lang="en-US" sz="1600" dirty="0" err="1" smtClean="0"/>
              <a:t>nexus_host_Name_or_ip.myorg.com</a:t>
            </a:r>
            <a:r>
              <a:rPr lang="en-US" sz="1600" dirty="0" smtClean="0"/>
              <a:t>/nexus/content/groups/public/&lt;/</a:t>
            </a:r>
            <a:r>
              <a:rPr lang="en-US" sz="1600" dirty="0" err="1" smtClean="0"/>
              <a:t>url</a:t>
            </a:r>
            <a:r>
              <a:rPr lang="en-US" sz="1600" dirty="0" smtClean="0"/>
              <a:t>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&lt;releases&gt;&lt;enabled&gt;true&lt;/enabled&gt;&lt;/releases&gt;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&lt;snapshots&gt;&lt;enabled&gt;false&lt;/enabled&gt;&lt;/snapshots&gt;</a:t>
            </a:r>
          </a:p>
          <a:p>
            <a:pPr marL="914400" lvl="2" indent="0">
              <a:buNone/>
            </a:pPr>
            <a:r>
              <a:rPr lang="en-US" sz="1600" dirty="0" smtClean="0"/>
              <a:t>        	&lt;/repository&gt;</a:t>
            </a:r>
          </a:p>
          <a:p>
            <a:pPr marL="0" indent="0">
              <a:buNone/>
            </a:pPr>
            <a:r>
              <a:rPr lang="en-US" sz="1600" dirty="0" smtClean="0"/>
              <a:t> 		&lt;repository&gt;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 &lt;id&gt;</a:t>
            </a:r>
            <a:r>
              <a:rPr lang="en-US" sz="1600" dirty="0" err="1" smtClean="0"/>
              <a:t>nexus_snapshot</a:t>
            </a:r>
            <a:r>
              <a:rPr lang="en-US" sz="1600" dirty="0" smtClean="0"/>
              <a:t>&lt;/id&gt;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 &lt;</a:t>
            </a:r>
            <a:r>
              <a:rPr lang="en-US" sz="1600" dirty="0" err="1" smtClean="0"/>
              <a:t>url</a:t>
            </a:r>
            <a:r>
              <a:rPr lang="en-US" sz="1600" dirty="0" smtClean="0"/>
              <a:t>&gt;http://</a:t>
            </a:r>
            <a:r>
              <a:rPr lang="en-US" sz="1600" dirty="0" err="1" smtClean="0"/>
              <a:t>nexus_host_Name_or_ip.myorg.com</a:t>
            </a:r>
            <a:r>
              <a:rPr lang="en-US" sz="1600" dirty="0" smtClean="0"/>
              <a:t>/nexus/content/groups/</a:t>
            </a:r>
            <a:r>
              <a:rPr lang="en-US" sz="1600" dirty="0" err="1" smtClean="0"/>
              <a:t>public_snapshot</a:t>
            </a:r>
            <a:r>
              <a:rPr lang="en-US" sz="1600" dirty="0" smtClean="0"/>
              <a:t>/&lt;/</a:t>
            </a:r>
            <a:r>
              <a:rPr lang="en-US" sz="1600" dirty="0" err="1" smtClean="0"/>
              <a:t>url</a:t>
            </a:r>
            <a:r>
              <a:rPr lang="en-US" sz="1600" dirty="0" smtClean="0"/>
              <a:t>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 &lt;releases&gt;&lt;enabled&gt;false&lt;/enabled&gt;&lt;/releases&gt;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       &lt;snapshots&gt;&lt;enabled&gt;true&lt;/enabled&gt;&lt;/snapshots&gt;</a:t>
            </a:r>
          </a:p>
          <a:p>
            <a:pPr marL="914400" lvl="2" indent="0">
              <a:buNone/>
            </a:pPr>
            <a:r>
              <a:rPr lang="en-US" sz="1600" dirty="0" smtClean="0"/>
              <a:t>        	&lt;/repository&gt;</a:t>
            </a:r>
          </a:p>
          <a:p>
            <a:pPr marL="0" indent="0">
              <a:buNone/>
            </a:pPr>
            <a:r>
              <a:rPr lang="en-US" sz="1600" dirty="0" smtClean="0"/>
              <a:t>      	&lt;/repositories&gt;</a:t>
            </a:r>
          </a:p>
          <a:p>
            <a:pPr marL="0" indent="0">
              <a:buNone/>
            </a:pPr>
            <a:r>
              <a:rPr lang="en-US" sz="1600" dirty="0" smtClean="0"/>
              <a:t>	&lt;</a:t>
            </a:r>
            <a:r>
              <a:rPr lang="en-US" sz="1600" dirty="0" err="1" smtClean="0"/>
              <a:t>pluginRepositories</a:t>
            </a:r>
            <a:r>
              <a:rPr lang="en-US" sz="1600" dirty="0" smtClean="0"/>
              <a:t>&gt;</a:t>
            </a:r>
          </a:p>
          <a:p>
            <a:pPr marL="1828800" lvl="4" indent="0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pluginRepository</a:t>
            </a:r>
            <a:r>
              <a:rPr lang="en-US" sz="1600" dirty="0" smtClean="0"/>
              <a:t>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&lt;id&gt;</a:t>
            </a:r>
            <a:r>
              <a:rPr lang="en-US" sz="1600" dirty="0" err="1" smtClean="0"/>
              <a:t>nexus_snapshot</a:t>
            </a:r>
            <a:r>
              <a:rPr lang="en-US" sz="1600" dirty="0" smtClean="0"/>
              <a:t>&lt;/id&gt;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&lt;</a:t>
            </a:r>
            <a:r>
              <a:rPr lang="en-US" sz="1600" dirty="0" err="1" smtClean="0"/>
              <a:t>url</a:t>
            </a:r>
            <a:r>
              <a:rPr lang="en-US" sz="1600" dirty="0" smtClean="0"/>
              <a:t>&gt;http://</a:t>
            </a:r>
            <a:r>
              <a:rPr lang="en-US" sz="1600" dirty="0" err="1" smtClean="0"/>
              <a:t>nexus_host_Name_or_ip.myorg.com</a:t>
            </a:r>
            <a:r>
              <a:rPr lang="en-US" sz="1600" dirty="0" smtClean="0"/>
              <a:t>/nexus/content/groups/</a:t>
            </a:r>
            <a:r>
              <a:rPr lang="en-US" sz="1600" dirty="0" err="1" smtClean="0"/>
              <a:t>public_snapshot</a:t>
            </a:r>
            <a:r>
              <a:rPr lang="en-US" sz="1600" dirty="0" smtClean="0"/>
              <a:t>/&lt;/</a:t>
            </a:r>
            <a:r>
              <a:rPr lang="en-US" sz="1600" dirty="0" err="1" smtClean="0"/>
              <a:t>url</a:t>
            </a:r>
            <a:r>
              <a:rPr lang="en-US" sz="1600" dirty="0" smtClean="0"/>
              <a:t>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&lt;releases&gt;&lt;enabled&gt;false&lt;/enabled&gt;&lt;/releases&gt;</a:t>
            </a:r>
          </a:p>
          <a:p>
            <a:pPr marL="1828800" lvl="4" indent="0">
              <a:buNone/>
            </a:pPr>
            <a:r>
              <a:rPr lang="en-US" sz="1600" dirty="0" smtClean="0"/>
              <a:t>           &lt;snapshots&gt;&lt;enabled&gt;true&lt;/enabled&gt;&lt;/snapshots&gt;</a:t>
            </a:r>
          </a:p>
          <a:p>
            <a:pPr marL="1828800" lvl="4" indent="0">
              <a:buNone/>
            </a:pPr>
            <a:r>
              <a:rPr lang="en-US" sz="1600" dirty="0" smtClean="0"/>
              <a:t>        &lt;/</a:t>
            </a:r>
            <a:r>
              <a:rPr lang="en-US" sz="1600" dirty="0" err="1" smtClean="0"/>
              <a:t>pluginRepository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	 &lt;/</a:t>
            </a:r>
            <a:r>
              <a:rPr lang="en-US" sz="1600" dirty="0" err="1" smtClean="0"/>
              <a:t>pluginRepositories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    &lt;/profile&gt;</a:t>
            </a:r>
          </a:p>
          <a:p>
            <a:pPr marL="0" indent="0">
              <a:buNone/>
            </a:pPr>
            <a:r>
              <a:rPr lang="en-US" sz="1600" dirty="0" smtClean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15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326"/>
            <a:ext cx="10515600" cy="58626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Configure active profile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activeProfiles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        &lt;!--make the </a:t>
            </a:r>
            <a:r>
              <a:rPr lang="en-US" dirty="0" smtClean="0"/>
              <a:t>profile </a:t>
            </a:r>
            <a:r>
              <a:rPr lang="en-US" dirty="0" smtClean="0"/>
              <a:t>active all the time --&gt;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&lt;</a:t>
            </a:r>
            <a:r>
              <a:rPr lang="en-US" dirty="0" err="1" smtClean="0"/>
              <a:t>activeProfile</a:t>
            </a:r>
            <a:r>
              <a:rPr lang="en-US" dirty="0" smtClean="0"/>
              <a:t>&gt;nexus&lt;/</a:t>
            </a:r>
            <a:r>
              <a:rPr lang="en-US" dirty="0" err="1" smtClean="0"/>
              <a:t>activeProfile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activeProfiles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ro-RO" b="1" dirty="0" err="1" smtClean="0"/>
              <a:t>Add</a:t>
            </a:r>
            <a:r>
              <a:rPr lang="ro-RO" b="1" dirty="0" smtClean="0"/>
              <a:t> </a:t>
            </a:r>
            <a:r>
              <a:rPr lang="ro-RO" b="1" dirty="0" err="1" smtClean="0"/>
              <a:t>repositories</a:t>
            </a:r>
            <a:r>
              <a:rPr lang="ro-RO" b="1" dirty="0" smtClean="0"/>
              <a:t> </a:t>
            </a:r>
            <a:r>
              <a:rPr lang="ro-RO" b="1" dirty="0" err="1" smtClean="0"/>
              <a:t>and</a:t>
            </a:r>
            <a:r>
              <a:rPr lang="ro-RO" b="1" dirty="0" smtClean="0"/>
              <a:t> </a:t>
            </a:r>
            <a:r>
              <a:rPr lang="ro-RO" b="1" dirty="0" err="1" smtClean="0"/>
              <a:t>credentials</a:t>
            </a:r>
            <a:endParaRPr lang="ro-RO" b="1" dirty="0" smtClean="0"/>
          </a:p>
          <a:p>
            <a:pPr marL="0" indent="0">
              <a:buNone/>
            </a:pPr>
            <a:r>
              <a:rPr lang="ro-RO" sz="2200" dirty="0" smtClean="0"/>
              <a:t>&lt;</a:t>
            </a:r>
            <a:r>
              <a:rPr lang="ro-RO" sz="2200" dirty="0" err="1" smtClean="0"/>
              <a:t>servers</a:t>
            </a:r>
            <a:r>
              <a:rPr lang="ro-RO" sz="2200" dirty="0" smtClean="0"/>
              <a:t>&gt;</a:t>
            </a:r>
          </a:p>
          <a:p>
            <a:pPr marL="457200" lvl="1" indent="0">
              <a:buNone/>
            </a:pPr>
            <a:r>
              <a:rPr lang="ro-RO" sz="2200" dirty="0" smtClean="0"/>
              <a:t>      &lt;server&gt;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  <a:r>
              <a:rPr lang="ro-RO" sz="2200" dirty="0" err="1" smtClean="0"/>
              <a:t>myorg_snapshots</a:t>
            </a:r>
            <a:r>
              <a:rPr lang="ro-RO" sz="2200" dirty="0" smtClean="0"/>
              <a:t>&lt;/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&gt;&lt;/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&gt;&lt;/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 </a:t>
            </a:r>
          </a:p>
          <a:p>
            <a:pPr marL="457200" lvl="1" indent="0">
              <a:buNone/>
            </a:pPr>
            <a:r>
              <a:rPr lang="ro-RO" sz="2200" dirty="0" smtClean="0"/>
              <a:t>      &lt;/server&gt;</a:t>
            </a:r>
          </a:p>
          <a:p>
            <a:pPr marL="457200" lvl="1" indent="0">
              <a:buNone/>
            </a:pPr>
            <a:r>
              <a:rPr lang="ro-RO" sz="2200" dirty="0" smtClean="0"/>
              <a:t>      &lt;server&gt;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  <a:r>
              <a:rPr lang="ro-RO" sz="2200" dirty="0" err="1" smtClean="0"/>
              <a:t>myorg_releases</a:t>
            </a:r>
            <a:r>
              <a:rPr lang="ro-RO" sz="2200" dirty="0" smtClean="0"/>
              <a:t>&lt;/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</a:t>
            </a:r>
            <a:r>
              <a:rPr lang="ro-RO" sz="2200" dirty="0" err="1" smtClean="0"/>
              <a:t>nexus_deploy</a:t>
            </a:r>
            <a:r>
              <a:rPr lang="ro-RO" sz="2200" dirty="0" smtClean="0"/>
              <a:t>&lt;/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&lt;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&gt;&lt;/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 </a:t>
            </a:r>
          </a:p>
          <a:p>
            <a:pPr marL="457200" lvl="1" indent="0">
              <a:buNone/>
            </a:pPr>
            <a:r>
              <a:rPr lang="ro-RO" sz="2200" dirty="0" smtClean="0"/>
              <a:t>      &lt;/server&gt;</a:t>
            </a:r>
          </a:p>
          <a:p>
            <a:pPr marL="457200" lvl="1" indent="0">
              <a:buNone/>
            </a:pPr>
            <a:r>
              <a:rPr lang="ro-RO" sz="2200" dirty="0" smtClean="0"/>
              <a:t>      &lt;server&gt;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  <a:r>
              <a:rPr lang="ro-RO" sz="2200" dirty="0" err="1" smtClean="0"/>
              <a:t>mvn</a:t>
            </a:r>
            <a:r>
              <a:rPr lang="ro-RO" sz="2200" dirty="0" smtClean="0"/>
              <a:t>-site&lt;/</a:t>
            </a:r>
            <a:r>
              <a:rPr lang="ro-RO" sz="2200" dirty="0" err="1" smtClean="0"/>
              <a:t>id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</a:t>
            </a:r>
            <a:r>
              <a:rPr lang="ro-RO" sz="2200" dirty="0" err="1" smtClean="0"/>
              <a:t>nexus_deploy</a:t>
            </a:r>
            <a:r>
              <a:rPr lang="ro-RO" sz="2200" dirty="0" smtClean="0"/>
              <a:t>&lt;/</a:t>
            </a:r>
            <a:r>
              <a:rPr lang="ro-RO" sz="2200" dirty="0" err="1" smtClean="0"/>
              <a:t>username</a:t>
            </a:r>
            <a:r>
              <a:rPr lang="ro-RO" sz="2200" dirty="0" smtClean="0"/>
              <a:t>&gt;</a:t>
            </a:r>
          </a:p>
          <a:p>
            <a:pPr marL="914400" lvl="2" indent="0">
              <a:buNone/>
            </a:pPr>
            <a:r>
              <a:rPr lang="ro-RO" sz="2200" dirty="0" smtClean="0"/>
              <a:t>        &lt;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&gt;&lt;/</a:t>
            </a:r>
            <a:r>
              <a:rPr lang="ro-RO" sz="2200" dirty="0" err="1" smtClean="0"/>
              <a:t>password</a:t>
            </a:r>
            <a:r>
              <a:rPr lang="ro-RO" sz="2200" dirty="0" smtClean="0"/>
              <a:t>&gt; </a:t>
            </a:r>
          </a:p>
          <a:p>
            <a:pPr marL="457200" lvl="1" indent="0">
              <a:buNone/>
            </a:pPr>
            <a:r>
              <a:rPr lang="ro-RO" sz="2200" dirty="0" smtClean="0"/>
              <a:t>      &lt;/server&gt;</a:t>
            </a:r>
          </a:p>
          <a:p>
            <a:pPr marL="0" indent="0">
              <a:buNone/>
            </a:pPr>
            <a:r>
              <a:rPr lang="en-US" sz="2200" dirty="0" smtClean="0"/>
              <a:t> &lt;/servers&gt;</a:t>
            </a:r>
          </a:p>
        </p:txBody>
      </p:sp>
    </p:spTree>
    <p:extLst>
      <p:ext uri="{BB962C8B-B14F-4D97-AF65-F5344CB8AC3E}">
        <p14:creationId xmlns:p14="http://schemas.microsoft.com/office/powerpoint/2010/main" val="18411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Distribution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distributionManagement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&lt;repository&gt;	</a:t>
            </a:r>
          </a:p>
          <a:p>
            <a:pPr marL="0" indent="0">
              <a:buNone/>
            </a:pPr>
            <a:r>
              <a:rPr lang="en-US" dirty="0"/>
              <a:t>&lt;id&gt;</a:t>
            </a:r>
            <a:r>
              <a:rPr lang="en-US" dirty="0" err="1"/>
              <a:t>myorg_releases</a:t>
            </a:r>
            <a:r>
              <a:rPr lang="en-US" dirty="0"/>
              <a:t>&lt;/id&gt;	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&gt;http://</a:t>
            </a:r>
            <a:r>
              <a:rPr lang="en-US" dirty="0" err="1"/>
              <a:t>nexus_host_name:port</a:t>
            </a:r>
            <a:r>
              <a:rPr lang="en-US" dirty="0"/>
              <a:t>/nexus/content/repositories/</a:t>
            </a:r>
            <a:r>
              <a:rPr lang="en-US" dirty="0" err="1"/>
              <a:t>myorg_releases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uniqueVersion</a:t>
            </a:r>
            <a:r>
              <a:rPr lang="en-US" dirty="0"/>
              <a:t>&gt;true&lt;/</a:t>
            </a:r>
            <a:r>
              <a:rPr lang="en-US" dirty="0" err="1"/>
              <a:t>uniqueVersion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&lt;/repository&gt;	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snapshotRepository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&lt;id&gt;</a:t>
            </a:r>
            <a:r>
              <a:rPr lang="en-US" dirty="0" err="1"/>
              <a:t>myorg_snapshots</a:t>
            </a:r>
            <a:r>
              <a:rPr lang="en-US" dirty="0"/>
              <a:t>&lt;/id&gt;	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&gt;http://</a:t>
            </a:r>
            <a:r>
              <a:rPr lang="en-US" dirty="0" err="1"/>
              <a:t>nexus_host_name:port</a:t>
            </a:r>
            <a:r>
              <a:rPr lang="en-US" dirty="0"/>
              <a:t>/nexus/content/repositories/</a:t>
            </a:r>
            <a:r>
              <a:rPr lang="en-US" dirty="0" err="1"/>
              <a:t>myorg_snapshots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uniqueVersion</a:t>
            </a:r>
            <a:r>
              <a:rPr lang="en-US" dirty="0"/>
              <a:t>&gt;false&lt;/</a:t>
            </a:r>
            <a:r>
              <a:rPr lang="en-US" dirty="0" err="1"/>
              <a:t>uniqueVersion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snapshotRepository</a:t>
            </a:r>
            <a:r>
              <a:rPr lang="en-US" dirty="0"/>
              <a:t>&gt;	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Nexus UI</a:t>
            </a:r>
          </a:p>
          <a:p>
            <a:r>
              <a:rPr lang="en-US" dirty="0" smtClean="0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415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Artifact Repository Manager</vt:lpstr>
      <vt:lpstr>Introduction</vt:lpstr>
      <vt:lpstr>Installation</vt:lpstr>
      <vt:lpstr>Set Up</vt:lpstr>
      <vt:lpstr>Setting.xml</vt:lpstr>
      <vt:lpstr>PowerPoint Presentation</vt:lpstr>
      <vt:lpstr>PowerPoint Presentation</vt:lpstr>
      <vt:lpstr>Pom.xml</vt:lpstr>
      <vt:lpstr>Demo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Artifact Repository Manager</dc:title>
  <dc:creator>Microsoft Office User</dc:creator>
  <cp:lastModifiedBy>Microsoft Office User</cp:lastModifiedBy>
  <cp:revision>25</cp:revision>
  <dcterms:created xsi:type="dcterms:W3CDTF">2016-09-05T00:18:51Z</dcterms:created>
  <dcterms:modified xsi:type="dcterms:W3CDTF">2017-01-23T01:07:50Z</dcterms:modified>
</cp:coreProperties>
</file>