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EE9F61-E00D-4BA0-B469-2C3184AE4B7B}">
          <p14:sldIdLst>
            <p14:sldId id="256"/>
            <p14:sldId id="28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10F1-1CEF-4138-8F25-2877DD71F7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F1DD-3FD7-4540-852D-8EDE1BE4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“in”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check if a value is within another value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“raj” in “raj </a:t>
            </a:r>
            <a:r>
              <a:rPr lang="en-US" dirty="0" err="1" smtClean="0"/>
              <a:t>kiran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result: true</a:t>
            </a:r>
          </a:p>
          <a:p>
            <a:pPr marL="0" indent="0">
              <a:buNone/>
            </a:pPr>
            <a:r>
              <a:rPr lang="en-US" dirty="0" smtClean="0"/>
              <a:t>“raj” in “</a:t>
            </a:r>
            <a:r>
              <a:rPr lang="en-US" dirty="0" err="1" smtClean="0"/>
              <a:t>kiran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result: false</a:t>
            </a:r>
          </a:p>
        </p:txBody>
      </p:sp>
    </p:spTree>
    <p:extLst>
      <p:ext uri="{BB962C8B-B14F-4D97-AF65-F5344CB8AC3E}">
        <p14:creationId xmlns:p14="http://schemas.microsoft.com/office/powerpoint/2010/main" val="5349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structre</a:t>
            </a:r>
            <a:r>
              <a:rPr lang="en-US" dirty="0" smtClean="0"/>
              <a:t> that is used to store all data types </a:t>
            </a:r>
            <a:r>
              <a:rPr lang="en-US" dirty="0" err="1" smtClean="0"/>
              <a:t>int</a:t>
            </a:r>
            <a:r>
              <a:rPr lang="en-US" dirty="0" smtClean="0"/>
              <a:t>, float, string </a:t>
            </a:r>
            <a:r>
              <a:rPr lang="en-US" dirty="0" err="1" smtClean="0"/>
              <a:t>ect</a:t>
            </a:r>
            <a:r>
              <a:rPr lang="en-US" dirty="0" smtClean="0"/>
              <a:t> into a array. </a:t>
            </a:r>
          </a:p>
          <a:p>
            <a:pPr marL="0" indent="0" algn="ctr">
              <a:buNone/>
            </a:pPr>
            <a:r>
              <a:rPr lang="en-US" dirty="0" smtClean="0"/>
              <a:t>x=[]</a:t>
            </a:r>
          </a:p>
          <a:p>
            <a:pPr marL="0" indent="0" algn="ctr">
              <a:buNone/>
            </a:pPr>
            <a:r>
              <a:rPr lang="en-US" dirty="0" smtClean="0"/>
              <a:t>x=[“raj”, 100]</a:t>
            </a:r>
            <a:endParaRPr lang="en-US" dirty="0"/>
          </a:p>
          <a:p>
            <a:r>
              <a:rPr lang="en-US" dirty="0" smtClean="0"/>
              <a:t>Lets insert few values into list</a:t>
            </a:r>
          </a:p>
          <a:p>
            <a:pPr marL="0" indent="0" algn="ctr">
              <a:buNone/>
            </a:pPr>
            <a:r>
              <a:rPr lang="en-US" dirty="0" err="1" smtClean="0"/>
              <a:t>x.</a:t>
            </a:r>
            <a:r>
              <a:rPr lang="en-US" dirty="0" err="1" smtClean="0">
                <a:solidFill>
                  <a:srgbClr val="FF0000"/>
                </a:solidFill>
              </a:rPr>
              <a:t>insert</a:t>
            </a:r>
            <a:r>
              <a:rPr lang="en-US" dirty="0" smtClean="0"/>
              <a:t>(“Kiran”)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result: [“raj”, 100, “</a:t>
            </a:r>
            <a:r>
              <a:rPr lang="en-US" dirty="0" err="1" smtClean="0"/>
              <a:t>kiran</a:t>
            </a:r>
            <a:r>
              <a:rPr lang="en-US" dirty="0" smtClean="0"/>
              <a:t>”]</a:t>
            </a:r>
          </a:p>
          <a:p>
            <a:r>
              <a:rPr lang="en-US" dirty="0" smtClean="0"/>
              <a:t>If you want to delete on element from list</a:t>
            </a:r>
          </a:p>
          <a:p>
            <a:pPr marL="0" indent="0" algn="ctr">
              <a:buNone/>
            </a:pPr>
            <a:r>
              <a:rPr lang="en-US" dirty="0" err="1" smtClean="0"/>
              <a:t>x.</a:t>
            </a:r>
            <a:r>
              <a:rPr lang="en-US" dirty="0" err="1" smtClean="0">
                <a:solidFill>
                  <a:srgbClr val="FF0000"/>
                </a:solidFill>
              </a:rPr>
              <a:t>pop</a:t>
            </a:r>
            <a:r>
              <a:rPr lang="en-US" dirty="0" smtClean="0"/>
              <a:t>(1)</a:t>
            </a:r>
          </a:p>
          <a:p>
            <a:pPr marL="0" indent="0" algn="ctr">
              <a:buNone/>
            </a:pPr>
            <a:r>
              <a:rPr lang="en-US" dirty="0" smtClean="0"/>
              <a:t>result: [“raj”,  “</a:t>
            </a:r>
            <a:r>
              <a:rPr lang="en-US" dirty="0" err="1" smtClean="0"/>
              <a:t>kiran</a:t>
            </a:r>
            <a:r>
              <a:rPr lang="en-US" dirty="0" smtClean="0"/>
              <a:t>”]</a:t>
            </a:r>
          </a:p>
          <a:p>
            <a:endParaRPr lang="en-US" dirty="0"/>
          </a:p>
          <a:p>
            <a:r>
              <a:rPr lang="en-US" dirty="0" smtClean="0"/>
              <a:t>lets check the length of list. We can use </a:t>
            </a:r>
            <a:r>
              <a:rPr lang="en-US" dirty="0" err="1" smtClean="0"/>
              <a:t>len</a:t>
            </a:r>
            <a:r>
              <a:rPr lang="en-US" dirty="0" smtClean="0"/>
              <a:t>() function.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r>
              <a:rPr lang="en-US" dirty="0" smtClean="0">
                <a:solidFill>
                  <a:srgbClr val="FF0000"/>
                </a:solidFill>
              </a:rPr>
              <a:t>(x</a:t>
            </a:r>
            <a:r>
              <a:rPr lang="en-US" dirty="0" smtClean="0"/>
              <a:t>)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212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list(“String”) -&gt; [</a:t>
            </a:r>
            <a:r>
              <a:rPr lang="en-US" dirty="0" err="1" smtClean="0"/>
              <a:t>S,t,r,I,n,g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Declair</a:t>
            </a:r>
            <a:r>
              <a:rPr lang="en-US" dirty="0" smtClean="0"/>
              <a:t> a list and add values to list</a:t>
            </a:r>
          </a:p>
          <a:p>
            <a:pPr marL="0" indent="0">
              <a:buNone/>
            </a:pPr>
            <a:r>
              <a:rPr lang="en-US" dirty="0" smtClean="0"/>
              <a:t>x=[]</a:t>
            </a:r>
          </a:p>
          <a:p>
            <a:pPr marL="0" indent="0">
              <a:buNone/>
            </a:pPr>
            <a:r>
              <a:rPr lang="en-US" dirty="0" err="1" smtClean="0"/>
              <a:t>x.append</a:t>
            </a:r>
            <a:r>
              <a:rPr lang="en-US" dirty="0" smtClean="0"/>
              <a:t>(“raj”)</a:t>
            </a:r>
          </a:p>
          <a:p>
            <a:pPr marL="0" indent="0">
              <a:buNone/>
            </a:pPr>
            <a:r>
              <a:rPr lang="en-US" dirty="0" smtClean="0"/>
              <a:t>result of x =&gt; raj</a:t>
            </a:r>
          </a:p>
          <a:p>
            <a:r>
              <a:rPr lang="en-US" dirty="0" smtClean="0"/>
              <a:t>lets use “in” once again </a:t>
            </a:r>
          </a:p>
          <a:p>
            <a:pPr marL="0" indent="0">
              <a:buNone/>
            </a:pPr>
            <a:r>
              <a:rPr lang="en-US" dirty="0" smtClean="0"/>
              <a:t>“r” in x =&gt; 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1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lists but </a:t>
            </a:r>
            <a:r>
              <a:rPr lang="en-US" dirty="0" err="1" smtClean="0"/>
              <a:t>unchangable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x=(“raj”, 4, 5)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45647"/>
              </p:ext>
            </p:extLst>
          </p:nvPr>
        </p:nvGraphicFramePr>
        <p:xfrm>
          <a:off x="1371600" y="3657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memory </a:t>
                      </a:r>
                      <a:r>
                        <a:rPr lang="en-US" dirty="0" err="1" smtClean="0"/>
                        <a:t>efficent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more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Cannot be adjusted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Adjustable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2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(Hash tables or maps)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Used for binding Keys to Values</a:t>
            </a:r>
          </a:p>
          <a:p>
            <a:pPr marL="0" indent="0" algn="ctr">
              <a:buNone/>
            </a:pPr>
            <a:r>
              <a:rPr lang="en-US" dirty="0" smtClean="0"/>
              <a:t>a={}</a:t>
            </a:r>
          </a:p>
          <a:p>
            <a:pPr marL="0" indent="0" algn="ctr">
              <a:buNone/>
            </a:pPr>
            <a:r>
              <a:rPr lang="en-US" dirty="0" smtClean="0"/>
              <a:t>a[“</a:t>
            </a:r>
            <a:r>
              <a:rPr lang="en-US" dirty="0" err="1" smtClean="0"/>
              <a:t>Firstname</a:t>
            </a:r>
            <a:r>
              <a:rPr lang="en-US" dirty="0" smtClean="0"/>
              <a:t>”] = “Raj”</a:t>
            </a:r>
          </a:p>
          <a:p>
            <a:pPr marL="0" indent="0" algn="ctr">
              <a:buNone/>
            </a:pPr>
            <a:r>
              <a:rPr lang="en-US" dirty="0" smtClean="0"/>
              <a:t>a[“</a:t>
            </a:r>
            <a:r>
              <a:rPr lang="en-US" dirty="0" err="1" smtClean="0"/>
              <a:t>Lastname</a:t>
            </a:r>
            <a:r>
              <a:rPr lang="en-US" dirty="0" smtClean="0"/>
              <a:t>”] = “Kiran”</a:t>
            </a:r>
          </a:p>
          <a:p>
            <a:pPr marL="0" indent="0" algn="ctr">
              <a:buNone/>
            </a:pPr>
            <a:r>
              <a:rPr lang="en-US" dirty="0" smtClean="0"/>
              <a:t>result {‘</a:t>
            </a:r>
            <a:r>
              <a:rPr lang="en-US" dirty="0" err="1" smtClean="0"/>
              <a:t>Firstname</a:t>
            </a:r>
            <a:r>
              <a:rPr lang="en-US" dirty="0" smtClean="0"/>
              <a:t>’: Raj, ‘</a:t>
            </a:r>
            <a:r>
              <a:rPr lang="en-US" dirty="0" err="1" smtClean="0"/>
              <a:t>Lastname</a:t>
            </a:r>
            <a:r>
              <a:rPr lang="en-US" dirty="0" smtClean="0"/>
              <a:t>’: Kiran}</a:t>
            </a:r>
          </a:p>
          <a:p>
            <a:r>
              <a:rPr lang="en-US" dirty="0" smtClean="0"/>
              <a:t>Get value from dictionaries </a:t>
            </a:r>
          </a:p>
          <a:p>
            <a:pPr marL="0" indent="0" algn="ctr">
              <a:buNone/>
            </a:pPr>
            <a:r>
              <a:rPr lang="en-US" dirty="0" smtClean="0"/>
              <a:t>a[“</a:t>
            </a:r>
            <a:r>
              <a:rPr lang="en-US" dirty="0" err="1" smtClean="0"/>
              <a:t>Firstname</a:t>
            </a:r>
            <a:r>
              <a:rPr lang="en-US" dirty="0" smtClean="0"/>
              <a:t>”]</a:t>
            </a:r>
          </a:p>
          <a:p>
            <a:pPr marL="0" indent="0" algn="ctr">
              <a:buNone/>
            </a:pPr>
            <a:r>
              <a:rPr lang="en-US" dirty="0" smtClean="0"/>
              <a:t>result: raj</a:t>
            </a:r>
          </a:p>
          <a:p>
            <a:r>
              <a:rPr lang="en-US" dirty="0" smtClean="0"/>
              <a:t>Remove item from dictionaries</a:t>
            </a:r>
          </a:p>
          <a:p>
            <a:pPr marL="0" indent="0" algn="ctr">
              <a:buNone/>
            </a:pPr>
            <a:r>
              <a:rPr lang="en-US" dirty="0" smtClean="0"/>
              <a:t>del a[“</a:t>
            </a:r>
            <a:r>
              <a:rPr lang="en-US" dirty="0" err="1" smtClean="0"/>
              <a:t>Firstname</a:t>
            </a:r>
            <a:r>
              <a:rPr lang="en-US" dirty="0" smtClean="0"/>
              <a:t>”]</a:t>
            </a:r>
          </a:p>
          <a:p>
            <a:r>
              <a:rPr lang="en-US" dirty="0" smtClean="0"/>
              <a:t>List of keys -&gt; </a:t>
            </a:r>
            <a:r>
              <a:rPr lang="en-US" dirty="0" err="1" smtClean="0"/>
              <a:t>a.keys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List of values -&gt; </a:t>
            </a:r>
            <a:r>
              <a:rPr lang="en-US" dirty="0" err="1" smtClean="0"/>
              <a:t>a.values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7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</a:t>
            </a:r>
            <a:r>
              <a:rPr lang="en-US" dirty="0" err="1" smtClean="0"/>
              <a:t>str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(2.33) + </a:t>
            </a:r>
            <a:r>
              <a:rPr lang="en-US" dirty="0" err="1" smtClean="0"/>
              <a:t>floar</a:t>
            </a:r>
            <a:r>
              <a:rPr lang="en-US" dirty="0" smtClean="0"/>
              <a:t>(14) ) + “</a:t>
            </a:r>
            <a:r>
              <a:rPr lang="en-US" dirty="0" err="1" smtClean="0"/>
              <a:t>Tomatos</a:t>
            </a:r>
            <a:endParaRPr lang="en-US" dirty="0" smtClean="0"/>
          </a:p>
          <a:p>
            <a:r>
              <a:rPr lang="en-US" dirty="0" smtClean="0"/>
              <a:t>“raj </a:t>
            </a:r>
            <a:r>
              <a:rPr lang="en-US" dirty="0" err="1" smtClean="0"/>
              <a:t>KIRAN”.upper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“RAJ </a:t>
            </a:r>
            <a:r>
              <a:rPr lang="en-US" dirty="0" err="1" smtClean="0"/>
              <a:t>kiran</a:t>
            </a:r>
            <a:r>
              <a:rPr lang="en-US" dirty="0" smtClean="0"/>
              <a:t>”.lower()</a:t>
            </a:r>
          </a:p>
          <a:p>
            <a:r>
              <a:rPr lang="en-US" dirty="0" smtClean="0"/>
              <a:t>b = “</a:t>
            </a:r>
            <a:r>
              <a:rPr lang="en-US" dirty="0" err="1" smtClean="0"/>
              <a:t>Devops</a:t>
            </a:r>
            <a:r>
              <a:rPr lang="en-US" dirty="0" smtClean="0"/>
              <a:t>” </a:t>
            </a:r>
            <a:r>
              <a:rPr lang="en-US" dirty="0" err="1" smtClean="0"/>
              <a:t>b.split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b.join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array=[1,2,3,4,5,6]</a:t>
            </a:r>
          </a:p>
          <a:p>
            <a:r>
              <a:rPr lang="en-US" dirty="0" smtClean="0"/>
              <a:t>a[:] a[:2] a[2:] a[::2]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way to check for something.</a:t>
            </a:r>
          </a:p>
          <a:p>
            <a:pPr marL="0" indent="0">
              <a:buNone/>
            </a:pPr>
            <a:r>
              <a:rPr lang="en-US" dirty="0" smtClean="0"/>
              <a:t>if (statement is true):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something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something.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(statement is true):</a:t>
            </a:r>
          </a:p>
          <a:p>
            <a:pPr marL="0" indent="0">
              <a:buNone/>
            </a:pPr>
            <a:r>
              <a:rPr lang="en-US" dirty="0" smtClean="0"/>
              <a:t>	do something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(statement is true:</a:t>
            </a:r>
          </a:p>
          <a:p>
            <a:pPr marL="0" indent="0">
              <a:buNone/>
            </a:pPr>
            <a:r>
              <a:rPr lang="en-US" dirty="0" smtClean="0"/>
              <a:t>	do something. 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use four spaces or tab space through out the program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9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= 10</a:t>
            </a:r>
          </a:p>
          <a:p>
            <a:pPr marL="0" indent="0">
              <a:buNone/>
            </a:pPr>
            <a:r>
              <a:rPr lang="en-US" dirty="0" smtClean="0"/>
              <a:t>if a: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 a is %d “ %a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= 0</a:t>
            </a:r>
          </a:p>
          <a:p>
            <a:pPr marL="0" indent="0">
              <a:buNone/>
            </a:pPr>
            <a:r>
              <a:rPr lang="en-US" dirty="0" smtClean="0"/>
              <a:t>if 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 a has some value “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 a has no value”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9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 smtClean="0"/>
              <a:t>Oparators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8806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then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then or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4419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 smtClean="0"/>
              <a:t>a = 1</a:t>
            </a:r>
          </a:p>
          <a:p>
            <a:r>
              <a:rPr lang="en-US" dirty="0" smtClean="0"/>
              <a:t>b = 2</a:t>
            </a:r>
          </a:p>
          <a:p>
            <a:r>
              <a:rPr lang="en-US" dirty="0" smtClean="0"/>
              <a:t>if (a&gt;b):</a:t>
            </a:r>
          </a:p>
          <a:p>
            <a:r>
              <a:rPr lang="en-US" dirty="0"/>
              <a:t>	</a:t>
            </a:r>
            <a:r>
              <a:rPr lang="en-US" dirty="0" smtClean="0"/>
              <a:t>print “a is bigger”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	</a:t>
            </a:r>
            <a:r>
              <a:rPr lang="en-US" dirty="0" smtClean="0"/>
              <a:t>print “ b is bigger”</a:t>
            </a:r>
          </a:p>
        </p:txBody>
      </p:sp>
    </p:spTree>
    <p:extLst>
      <p:ext uri="{BB962C8B-B14F-4D97-AF65-F5344CB8AC3E}">
        <p14:creationId xmlns:p14="http://schemas.microsoft.com/office/powerpoint/2010/main" val="390975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two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066800"/>
            <a:ext cx="7620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</a:t>
            </a:r>
          </a:p>
          <a:p>
            <a:endParaRPr lang="en-US" dirty="0"/>
          </a:p>
          <a:p>
            <a:r>
              <a:rPr lang="en-US" dirty="0" smtClean="0"/>
              <a:t>a = 1</a:t>
            </a:r>
          </a:p>
          <a:p>
            <a:r>
              <a:rPr lang="en-US" dirty="0" smtClean="0"/>
              <a:t>b = 2</a:t>
            </a:r>
          </a:p>
          <a:p>
            <a:r>
              <a:rPr lang="en-US" dirty="0" smtClean="0"/>
              <a:t>if (a&gt;b) and (a != 0):</a:t>
            </a:r>
          </a:p>
          <a:p>
            <a:r>
              <a:rPr lang="en-US" dirty="0"/>
              <a:t>	</a:t>
            </a:r>
            <a:r>
              <a:rPr lang="en-US" dirty="0" smtClean="0"/>
              <a:t>print “a is bigger”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	</a:t>
            </a:r>
            <a:r>
              <a:rPr lang="en-US" dirty="0" smtClean="0"/>
              <a:t>print “ b is bigger”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2</a:t>
            </a:r>
          </a:p>
          <a:p>
            <a:endParaRPr lang="en-US" dirty="0" smtClean="0"/>
          </a:p>
          <a:p>
            <a:r>
              <a:rPr lang="en-US" dirty="0" smtClean="0"/>
              <a:t>a = 1</a:t>
            </a:r>
          </a:p>
          <a:p>
            <a:r>
              <a:rPr lang="en-US" dirty="0" smtClean="0"/>
              <a:t>b = 2</a:t>
            </a:r>
          </a:p>
          <a:p>
            <a:r>
              <a:rPr lang="en-US" dirty="0" smtClean="0"/>
              <a:t>if (b!=0) or (a != 0):</a:t>
            </a:r>
          </a:p>
          <a:p>
            <a:r>
              <a:rPr lang="en-US" dirty="0" smtClean="0"/>
              <a:t>	print “we have value in one or those”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	print “ we don’t have value”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5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Can be used interactively</a:t>
            </a:r>
          </a:p>
          <a:p>
            <a:r>
              <a:rPr lang="en-US" dirty="0" err="1" smtClean="0"/>
              <a:t>Powerfull</a:t>
            </a:r>
            <a:r>
              <a:rPr lang="en-US" dirty="0" smtClean="0"/>
              <a:t> built-in data types</a:t>
            </a:r>
          </a:p>
          <a:p>
            <a:pPr lvl="1"/>
            <a:r>
              <a:rPr lang="en-US" dirty="0" smtClean="0"/>
              <a:t>Strings, integers, floats</a:t>
            </a:r>
          </a:p>
          <a:p>
            <a:pPr lvl="1"/>
            <a:r>
              <a:rPr lang="en-US" dirty="0" smtClean="0"/>
              <a:t>Lists, tuples, dictionaries </a:t>
            </a:r>
            <a:r>
              <a:rPr lang="en-US" dirty="0" err="1" smtClean="0"/>
              <a:t>etc</a:t>
            </a:r>
            <a:endParaRPr lang="en-US" dirty="0"/>
          </a:p>
          <a:p>
            <a:pPr marL="514350" indent="-457200"/>
            <a:r>
              <a:rPr lang="en-US" dirty="0" smtClean="0"/>
              <a:t>Object oriented.</a:t>
            </a:r>
          </a:p>
          <a:p>
            <a:pPr marL="914400" lvl="1" indent="-457200"/>
            <a:r>
              <a:rPr lang="en-US" dirty="0" smtClean="0"/>
              <a:t>It has many pre defined classes</a:t>
            </a:r>
          </a:p>
          <a:p>
            <a:pPr marL="514350" indent="-457200"/>
            <a:r>
              <a:rPr lang="en-US" dirty="0" smtClean="0"/>
              <a:t>Huge collections of modules</a:t>
            </a:r>
          </a:p>
        </p:txBody>
      </p:sp>
    </p:spTree>
    <p:extLst>
      <p:ext uri="{BB962C8B-B14F-4D97-AF65-F5344CB8AC3E}">
        <p14:creationId xmlns:p14="http://schemas.microsoft.com/office/powerpoint/2010/main" val="290166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condition (not)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2860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 smtClean="0"/>
              <a:t>a = 1</a:t>
            </a:r>
          </a:p>
          <a:p>
            <a:r>
              <a:rPr lang="en-US" dirty="0" smtClean="0"/>
              <a:t>b = 2</a:t>
            </a:r>
          </a:p>
          <a:p>
            <a:r>
              <a:rPr lang="en-US" dirty="0" smtClean="0"/>
              <a:t>if not (a&gt;b):</a:t>
            </a:r>
          </a:p>
          <a:p>
            <a:r>
              <a:rPr lang="en-US" dirty="0"/>
              <a:t>	</a:t>
            </a:r>
            <a:r>
              <a:rPr lang="en-US" dirty="0" smtClean="0"/>
              <a:t>print “b is bigger”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	</a:t>
            </a:r>
            <a:r>
              <a:rPr lang="en-US" dirty="0" smtClean="0"/>
              <a:t>print “ a is bigger”</a:t>
            </a:r>
          </a:p>
        </p:txBody>
      </p:sp>
    </p:spTree>
    <p:extLst>
      <p:ext uri="{BB962C8B-B14F-4D97-AF65-F5344CB8AC3E}">
        <p14:creationId xmlns:p14="http://schemas.microsoft.com/office/powerpoint/2010/main" val="304587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While loop</a:t>
            </a:r>
          </a:p>
          <a:p>
            <a:pPr marL="0" indent="0">
              <a:buNone/>
            </a:pPr>
            <a:r>
              <a:rPr lang="en-US" dirty="0" smtClean="0"/>
              <a:t>Example 1:</a:t>
            </a:r>
          </a:p>
          <a:p>
            <a:pPr marL="0" indent="0">
              <a:buNone/>
            </a:pPr>
            <a:r>
              <a:rPr lang="en-US" dirty="0" smtClean="0"/>
              <a:t>a=0</a:t>
            </a:r>
          </a:p>
          <a:p>
            <a:pPr marL="0" indent="0">
              <a:buNone/>
            </a:pPr>
            <a:r>
              <a:rPr lang="en-US" dirty="0" smtClean="0"/>
              <a:t>while (x&lt;10):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+= 1</a:t>
            </a:r>
          </a:p>
          <a:p>
            <a:pPr marL="0" indent="0">
              <a:buNone/>
            </a:pPr>
            <a:r>
              <a:rPr lang="en-US" dirty="0" smtClean="0"/>
              <a:t>Example 2: Using break</a:t>
            </a:r>
          </a:p>
          <a:p>
            <a:pPr marL="0" indent="0">
              <a:buNone/>
            </a:pPr>
            <a:r>
              <a:rPr lang="en-US" dirty="0" smtClean="0"/>
              <a:t>a = 0</a:t>
            </a:r>
          </a:p>
          <a:p>
            <a:pPr marL="0" indent="0">
              <a:buNone/>
            </a:pPr>
            <a:r>
              <a:rPr lang="en-US" dirty="0" smtClean="0"/>
              <a:t>while (x&lt;10):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(x&lt;=5):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3: Using continue</a:t>
            </a:r>
          </a:p>
          <a:p>
            <a:pPr marL="0" indent="0">
              <a:buNone/>
            </a:pPr>
            <a:r>
              <a:rPr lang="en-US" dirty="0" smtClean="0"/>
              <a:t>a = 0</a:t>
            </a:r>
          </a:p>
          <a:p>
            <a:pPr marL="0" indent="0">
              <a:buNone/>
            </a:pPr>
            <a:r>
              <a:rPr lang="en-US" dirty="0" smtClean="0"/>
              <a:t>while (x&lt;10):</a:t>
            </a:r>
          </a:p>
          <a:p>
            <a:pPr marL="0" indent="0">
              <a:buNone/>
            </a:pPr>
            <a:r>
              <a:rPr lang="en-US" dirty="0" smtClean="0"/>
              <a:t>	print (x)</a:t>
            </a:r>
          </a:p>
          <a:p>
            <a:pPr marL="0" indent="0">
              <a:buNone/>
            </a:pPr>
            <a:r>
              <a:rPr lang="en-US" dirty="0" smtClean="0"/>
              <a:t>	if (x&lt;=5):</a:t>
            </a:r>
          </a:p>
          <a:p>
            <a:pPr marL="0" indent="0">
              <a:buNone/>
            </a:pPr>
            <a:r>
              <a:rPr lang="en-US" dirty="0" smtClean="0"/>
              <a:t>		continue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36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 1</a:t>
            </a:r>
          </a:p>
          <a:p>
            <a:pPr marL="0" indent="0">
              <a:buNone/>
            </a:pPr>
            <a:r>
              <a:rPr lang="en-US" dirty="0" smtClean="0"/>
              <a:t>x= [1, 2, 3, 4, 5]</a:t>
            </a:r>
          </a:p>
          <a:p>
            <a:pPr marL="0" indent="0">
              <a:buNone/>
            </a:pPr>
            <a:r>
              <a:rPr lang="en-US" dirty="0" smtClean="0"/>
              <a:t>for I in 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(i)</a:t>
            </a:r>
          </a:p>
          <a:p>
            <a:r>
              <a:rPr lang="en-US" dirty="0" smtClean="0"/>
              <a:t>Example 2</a:t>
            </a:r>
          </a:p>
          <a:p>
            <a:pPr marL="0" indent="0">
              <a:buNone/>
            </a:pPr>
            <a:r>
              <a:rPr lang="en-US" dirty="0" smtClean="0"/>
              <a:t>for I in range(10):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(i)</a:t>
            </a:r>
          </a:p>
          <a:p>
            <a:r>
              <a:rPr lang="en-US" dirty="0" smtClean="0"/>
              <a:t>Example 3 </a:t>
            </a:r>
            <a:r>
              <a:rPr lang="en-US" dirty="0" smtClean="0">
                <a:sym typeface="Wingdings" panose="05000000000000000000" pitchFamily="2" charset="2"/>
              </a:rPr>
              <a:t> range(min, max, step)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for I in range(10,20,2):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print(i)</a:t>
            </a:r>
          </a:p>
        </p:txBody>
      </p:sp>
    </p:spTree>
    <p:extLst>
      <p:ext uri="{BB962C8B-B14F-4D97-AF65-F5344CB8AC3E}">
        <p14:creationId xmlns:p14="http://schemas.microsoft.com/office/powerpoint/2010/main" val="409428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236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fiboSq</a:t>
            </a:r>
            <a:r>
              <a:rPr lang="en-US" dirty="0" smtClean="0"/>
              <a:t> = []</a:t>
            </a:r>
          </a:p>
          <a:p>
            <a:pPr marL="0" indent="0">
              <a:buNone/>
            </a:pPr>
            <a:r>
              <a:rPr lang="en-US" dirty="0" err="1" smtClean="0"/>
              <a:t>a,b</a:t>
            </a:r>
            <a:r>
              <a:rPr lang="en-US" dirty="0"/>
              <a:t> </a:t>
            </a:r>
            <a:r>
              <a:rPr lang="en-US" dirty="0" smtClean="0"/>
              <a:t>= 0,1</a:t>
            </a:r>
          </a:p>
          <a:p>
            <a:pPr marL="0" indent="0">
              <a:buNone/>
            </a:pPr>
            <a:r>
              <a:rPr lang="en-US" dirty="0" smtClean="0"/>
              <a:t>while (b&lt;1000):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fiboSq.append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a,b</a:t>
            </a:r>
            <a:r>
              <a:rPr lang="en-US" dirty="0" smtClean="0"/>
              <a:t>=</a:t>
            </a:r>
            <a:r>
              <a:rPr lang="en-US" dirty="0" err="1" smtClean="0"/>
              <a:t>b,a+b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fiboSq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86200" y="1524000"/>
            <a:ext cx="5257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prime = []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I in range(2,100):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for x in range (2, i):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if ( I % x == 0 ):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break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prime.append</a:t>
            </a:r>
            <a:r>
              <a:rPr lang="en-US" dirty="0" smtClean="0"/>
              <a:t>(i)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print prime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419600"/>
            <a:ext cx="38862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factorial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I in range(20):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factorial += 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print factorial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5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000" dirty="0" smtClean="0"/>
              <a:t>Prevents codes and scripts from breaking. </a:t>
            </a:r>
          </a:p>
          <a:p>
            <a:r>
              <a:rPr lang="en-US" sz="2000" dirty="0" smtClean="0"/>
              <a:t>Can be used for handling user inputs</a:t>
            </a:r>
          </a:p>
          <a:p>
            <a:pPr marL="457200" lvl="1" indent="0">
              <a:buNone/>
            </a:pPr>
            <a:r>
              <a:rPr lang="en-US" sz="2000" dirty="0" smtClean="0"/>
              <a:t>	try:</a:t>
            </a:r>
          </a:p>
          <a:p>
            <a:pPr marL="91440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 = 1 + “Raj”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 smtClean="0"/>
              <a:t>except:</a:t>
            </a:r>
          </a:p>
          <a:p>
            <a:pPr marL="914400" lvl="2" indent="0">
              <a:buNone/>
            </a:pPr>
            <a:r>
              <a:rPr lang="en-US" sz="2000" dirty="0" smtClean="0"/>
              <a:t>	print “Error”</a:t>
            </a:r>
          </a:p>
          <a:p>
            <a:pPr marL="571500" indent="-457200"/>
            <a:r>
              <a:rPr lang="en-US" sz="2000" dirty="0" smtClean="0"/>
              <a:t>Pass: says to ignore and move on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try: 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a = 1 + “Raj”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except:	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pass</a:t>
            </a:r>
          </a:p>
          <a:p>
            <a:pPr marL="457200"/>
            <a:r>
              <a:rPr lang="en-US" sz="2000" dirty="0" smtClean="0"/>
              <a:t>raise: For an error to </a:t>
            </a:r>
            <a:r>
              <a:rPr lang="en-US" sz="2000" dirty="0" err="1" smtClean="0"/>
              <a:t>occer</a:t>
            </a:r>
            <a:r>
              <a:rPr lang="en-US" sz="2000" dirty="0" smtClean="0"/>
              <a:t>.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z="2000" dirty="0" smtClean="0"/>
              <a:t>	raise </a:t>
            </a:r>
            <a:r>
              <a:rPr lang="en-US" sz="2000" dirty="0" err="1" smtClean="0"/>
              <a:t>TypeError</a:t>
            </a:r>
            <a:r>
              <a:rPr lang="en-US" sz="2000" dirty="0" smtClean="0"/>
              <a:t>(“Number and string cannot be added”)</a:t>
            </a:r>
          </a:p>
          <a:p>
            <a:pPr marL="457200"/>
            <a:r>
              <a:rPr lang="en-US" sz="2000" dirty="0" smtClean="0"/>
              <a:t>finally: last action to be performed after try and except. 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	try: </a:t>
            </a:r>
          </a:p>
          <a:p>
            <a:pPr marL="114300" indent="0">
              <a:buNone/>
            </a:pPr>
            <a:r>
              <a:rPr lang="en-US" sz="2000" dirty="0" smtClean="0"/>
              <a:t>		a = 1 + “Raj”</a:t>
            </a:r>
          </a:p>
          <a:p>
            <a:pPr marL="114300" indent="0">
              <a:buNone/>
            </a:pPr>
            <a:r>
              <a:rPr lang="en-US" sz="2000" dirty="0" smtClean="0"/>
              <a:t>	except: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print “Dam it”	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finally: 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print “The final statement”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67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all even numbers in given range</a:t>
            </a:r>
          </a:p>
          <a:p>
            <a:pPr marL="0" indent="0">
              <a:buNone/>
            </a:pPr>
            <a:r>
              <a:rPr lang="en-US" dirty="0" smtClean="0"/>
              <a:t>for a in range(20):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(a%2):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continue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311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Way to combine many actions into a single process and reuse them though out your program. </a:t>
            </a:r>
          </a:p>
          <a:p>
            <a:pPr marL="0" indent="0" algn="ctr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a():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 pass</a:t>
            </a:r>
          </a:p>
          <a:p>
            <a:pPr marL="0" indent="0">
              <a:buNone/>
            </a:pPr>
            <a:r>
              <a:rPr lang="en-US" dirty="0" smtClean="0"/>
              <a:t>Example 1:</a:t>
            </a:r>
          </a:p>
          <a:p>
            <a:pPr marL="0" indent="0" algn="ctr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a():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return 1+2</a:t>
            </a:r>
          </a:p>
          <a:p>
            <a:pPr marL="0" indent="0" algn="ctr">
              <a:buNone/>
            </a:pPr>
            <a:r>
              <a:rPr lang="en-US" dirty="0" smtClean="0"/>
              <a:t>Result: a() </a:t>
            </a:r>
            <a:r>
              <a:rPr lang="en-US" dirty="0" smtClean="0"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Example 2: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326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input or pass in data to a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arguments -&gt; Input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-&gt; Output</a:t>
            </a:r>
          </a:p>
          <a:p>
            <a:r>
              <a:rPr lang="en-US" dirty="0" smtClean="0"/>
              <a:t>Arguments are two types</a:t>
            </a:r>
          </a:p>
          <a:p>
            <a:pPr lvl="1"/>
            <a:r>
              <a:rPr lang="en-US" dirty="0" smtClean="0"/>
              <a:t>regular arguments </a:t>
            </a:r>
            <a:r>
              <a:rPr lang="en-US" dirty="0" err="1" smtClean="0"/>
              <a:t>def</a:t>
            </a:r>
            <a:r>
              <a:rPr lang="en-US" dirty="0" smtClean="0"/>
              <a:t> a(var1):</a:t>
            </a:r>
          </a:p>
          <a:p>
            <a:pPr lvl="1"/>
            <a:r>
              <a:rPr lang="en-US" dirty="0" smtClean="0"/>
              <a:t>keyword argument </a:t>
            </a:r>
            <a:r>
              <a:rPr lang="en-US" dirty="0" err="1" smtClean="0"/>
              <a:t>def</a:t>
            </a:r>
            <a:r>
              <a:rPr lang="en-US" dirty="0" smtClean="0"/>
              <a:t> a(var1 = 2):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5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063"/>
            <a:ext cx="3581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addten</a:t>
            </a:r>
            <a:r>
              <a:rPr lang="en-US" dirty="0" smtClean="0"/>
              <a:t>(x):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+= 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x</a:t>
            </a:r>
          </a:p>
          <a:p>
            <a:pPr marL="0" indent="0">
              <a:buNone/>
            </a:pPr>
            <a:r>
              <a:rPr lang="en-US" dirty="0" smtClean="0"/>
              <a:t>y  = </a:t>
            </a:r>
            <a:r>
              <a:rPr lang="en-US" dirty="0" err="1" smtClean="0"/>
              <a:t>addten</a:t>
            </a:r>
            <a:r>
              <a:rPr lang="en-US" dirty="0" smtClean="0"/>
              <a:t>(10)</a:t>
            </a:r>
          </a:p>
          <a:p>
            <a:pPr marL="0" indent="0">
              <a:buNone/>
            </a:pPr>
            <a:r>
              <a:rPr lang="en-US" dirty="0" smtClean="0"/>
              <a:t>print y</a:t>
            </a:r>
          </a:p>
          <a:p>
            <a:pPr marL="0" indent="0">
              <a:buNone/>
            </a:pPr>
            <a:r>
              <a:rPr lang="en-US" dirty="0" smtClean="0"/>
              <a:t>result -&gt; 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605064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Example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sum(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z = x +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return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</a:t>
            </a:r>
            <a:r>
              <a:rPr lang="en-US" dirty="0" smtClean="0"/>
              <a:t> = sum(10,20)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print 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result -&gt; 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4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and document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Document string: Description of a function. 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add(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‘’’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adding two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‘’’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a + b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add.__doc</a:t>
            </a:r>
            <a:r>
              <a:rPr lang="en-US" dirty="0" smtClean="0"/>
              <a:t>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Commenting: tells program to ignore everything in a line which starts with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438400"/>
            <a:ext cx="3429000" cy="91439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A = 1</a:t>
            </a:r>
          </a:p>
          <a:p>
            <a:pPr marL="0" indent="0" algn="ctr">
              <a:buNone/>
            </a:pPr>
            <a:r>
              <a:rPr lang="en-US" dirty="0" err="1" smtClean="0"/>
              <a:t>aName</a:t>
            </a:r>
            <a:r>
              <a:rPr lang="en-US" dirty="0"/>
              <a:t> </a:t>
            </a:r>
            <a:r>
              <a:rPr lang="en-US" dirty="0" smtClean="0"/>
              <a:t>=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66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user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iles that ends with 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pyw</a:t>
            </a:r>
            <a:r>
              <a:rPr lang="en-US" dirty="0" smtClean="0"/>
              <a:t> .</a:t>
            </a:r>
            <a:r>
              <a:rPr lang="en-US" dirty="0" err="1" smtClean="0"/>
              <a:t>pyc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flexible and reusable </a:t>
            </a:r>
          </a:p>
          <a:p>
            <a:r>
              <a:rPr lang="en-US" dirty="0" smtClean="0"/>
              <a:t>run when ever you want.</a:t>
            </a:r>
          </a:p>
          <a:p>
            <a:pPr lvl="1"/>
            <a:r>
              <a:rPr lang="en-US" dirty="0"/>
              <a:t> guess = </a:t>
            </a:r>
            <a:r>
              <a:rPr lang="en-US" dirty="0" err="1"/>
              <a:t>raw_input</a:t>
            </a:r>
            <a:r>
              <a:rPr lang="en-US" dirty="0"/>
              <a:t>(" Please enter a value: 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33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access </a:t>
            </a:r>
            <a:r>
              <a:rPr lang="en-US" dirty="0" err="1" smtClean="0"/>
              <a:t>fuctions</a:t>
            </a:r>
            <a:r>
              <a:rPr lang="en-US" dirty="0" smtClean="0"/>
              <a:t>, classes and variables from other files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import </a:t>
            </a:r>
            <a:r>
              <a:rPr lang="en-US" dirty="0" err="1" smtClean="0"/>
              <a:t>libraryname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Example -&gt; Import random</a:t>
            </a:r>
          </a:p>
          <a:p>
            <a:pPr marL="0" indent="0">
              <a:buNone/>
            </a:pPr>
            <a:r>
              <a:rPr lang="en-US" dirty="0" smtClean="0"/>
              <a:t>   import random</a:t>
            </a:r>
          </a:p>
          <a:p>
            <a:pPr marL="0" indent="0">
              <a:buNone/>
            </a:pPr>
            <a:r>
              <a:rPr lang="en-US" dirty="0" smtClean="0"/>
              <a:t>   value=</a:t>
            </a:r>
            <a:r>
              <a:rPr lang="en-US" dirty="0" err="1" smtClean="0"/>
              <a:t>random.randrange</a:t>
            </a:r>
            <a:r>
              <a:rPr lang="en-US" dirty="0" smtClean="0"/>
              <a:t>(number)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79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to package variables and functions.</a:t>
            </a:r>
          </a:p>
          <a:p>
            <a:r>
              <a:rPr lang="en-US" dirty="0" smtClean="0"/>
              <a:t>You can combine attributes </a:t>
            </a:r>
            <a:r>
              <a:rPr lang="en-US" smtClean="0"/>
              <a:t>and actions.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3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75390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logarithms, exponentials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formatting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Bz2, </a:t>
                      </a:r>
                      <a:r>
                        <a:rPr lang="en-US" dirty="0" err="1" smtClean="0"/>
                        <a:t>gzip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and write compress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tarfile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and write</a:t>
                      </a:r>
                      <a:r>
                        <a:rPr lang="en-US" baseline="0" dirty="0" smtClean="0"/>
                        <a:t> tar 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 and manipulate</a:t>
                      </a:r>
                      <a:r>
                        <a:rPr lang="en-US" baseline="0" dirty="0" smtClean="0"/>
                        <a:t> dates and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optparse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 command line arguments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to operating system services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argv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stdin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stdout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and server side http and cookies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Shell style wildcard </a:t>
                      </a:r>
                      <a:r>
                        <a:rPr lang="en-US" dirty="0" err="1" smtClean="0"/>
                        <a:t>expresion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BSD socket API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22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Os.getcwd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Os.chdir</a:t>
            </a:r>
            <a:r>
              <a:rPr lang="en-US" dirty="0" smtClean="0"/>
              <a:t>(“Path”)</a:t>
            </a:r>
          </a:p>
          <a:p>
            <a:r>
              <a:rPr lang="en-US" dirty="0" err="1" smtClean="0"/>
              <a:t>Os.getcwd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Os.listdir</a:t>
            </a:r>
            <a:r>
              <a:rPr lang="en-US" dirty="0" smtClean="0"/>
              <a:t>(“path”)</a:t>
            </a:r>
          </a:p>
          <a:p>
            <a:r>
              <a:rPr lang="en-US" dirty="0" err="1" smtClean="0"/>
              <a:t>Os.stat</a:t>
            </a:r>
            <a:r>
              <a:rPr lang="en-US" dirty="0" smtClean="0"/>
              <a:t>(“path”)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7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</a:t>
            </a:r>
            <a:r>
              <a:rPr lang="en-US" dirty="0" err="1" smtClean="0"/>
              <a:t>os.listdir</a:t>
            </a:r>
            <a:r>
              <a:rPr lang="en-US" dirty="0" smtClean="0"/>
              <a:t> and </a:t>
            </a:r>
            <a:r>
              <a:rPr lang="en-US" dirty="0" err="1" smtClean="0"/>
              <a:t>os.stat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file in </a:t>
            </a:r>
            <a:r>
              <a:rPr lang="en-US" dirty="0" err="1" smtClean="0"/>
              <a:t>os.listdir</a:t>
            </a:r>
            <a:r>
              <a:rPr lang="en-US" dirty="0" smtClean="0"/>
              <a:t>(“.”):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info = </a:t>
            </a:r>
            <a:r>
              <a:rPr lang="en-US" dirty="0" err="1" smtClean="0"/>
              <a:t>os.stat</a:t>
            </a:r>
            <a:r>
              <a:rPr lang="en-US" dirty="0" smtClean="0"/>
              <a:t>(file)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(“%-20s : size %d” %(file, </a:t>
            </a:r>
            <a:r>
              <a:rPr lang="en-US" dirty="0" err="1" smtClean="0"/>
              <a:t>info.st_size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75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file system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Generates a 3- tuples for each directory</a:t>
            </a:r>
          </a:p>
          <a:p>
            <a:pPr lvl="1"/>
            <a:r>
              <a:rPr lang="en-US" dirty="0" smtClean="0"/>
              <a:t>The pathname of the directory</a:t>
            </a:r>
          </a:p>
          <a:p>
            <a:pPr lvl="1"/>
            <a:r>
              <a:rPr lang="en-US" dirty="0" smtClean="0"/>
              <a:t>A list of the directory names in it</a:t>
            </a:r>
          </a:p>
          <a:p>
            <a:pPr lvl="1"/>
            <a:r>
              <a:rPr lang="en-US" dirty="0" smtClean="0"/>
              <a:t>A list of the file names in it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dirpath</a:t>
            </a:r>
            <a:r>
              <a:rPr lang="en-US" dirty="0" smtClean="0"/>
              <a:t>, </a:t>
            </a:r>
            <a:r>
              <a:rPr lang="en-US" dirty="0" err="1" smtClean="0"/>
              <a:t>dirnames</a:t>
            </a:r>
            <a:r>
              <a:rPr lang="en-US" dirty="0" smtClean="0"/>
              <a:t>, filenames in </a:t>
            </a:r>
            <a:r>
              <a:rPr lang="en-US" dirty="0" err="1" smtClean="0"/>
              <a:t>os.walk</a:t>
            </a:r>
            <a:r>
              <a:rPr lang="en-US" dirty="0" smtClean="0"/>
              <a:t>(“</a:t>
            </a:r>
            <a:r>
              <a:rPr lang="en-US" dirty="0" err="1" smtClean="0"/>
              <a:t>paht</a:t>
            </a:r>
            <a:r>
              <a:rPr lang="en-US" dirty="0" smtClean="0"/>
              <a:t>”):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(“Files in %s are : “ %</a:t>
            </a:r>
            <a:r>
              <a:rPr lang="en-US" dirty="0" err="1" smtClean="0"/>
              <a:t>dirpath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for file in filenames: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print (“\t” + file)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for directory in </a:t>
            </a:r>
            <a:r>
              <a:rPr lang="en-US" dirty="0" err="1" smtClean="0"/>
              <a:t>dirnames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print (“\t” + </a:t>
            </a:r>
            <a:r>
              <a:rPr lang="en-US" dirty="0" err="1" smtClean="0"/>
              <a:t>dir</a:t>
            </a:r>
            <a:r>
              <a:rPr lang="en-US" dirty="0" smtClean="0"/>
              <a:t>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16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Chmod</a:t>
            </a:r>
            <a:r>
              <a:rPr lang="en-US" dirty="0" smtClean="0"/>
              <a:t>(file, mode)</a:t>
            </a:r>
          </a:p>
          <a:p>
            <a:r>
              <a:rPr lang="en-US" dirty="0" err="1" smtClean="0"/>
              <a:t>Chown</a:t>
            </a:r>
            <a:r>
              <a:rPr lang="en-US" dirty="0" smtClean="0"/>
              <a:t>(file, </a:t>
            </a:r>
            <a:r>
              <a:rPr lang="en-US" dirty="0" err="1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gid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Link(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Symlink</a:t>
            </a:r>
            <a:r>
              <a:rPr lang="en-US" dirty="0" smtClean="0"/>
              <a:t>(</a:t>
            </a:r>
            <a:r>
              <a:rPr lang="en-US" dirty="0" err="1" smtClean="0"/>
              <a:t>src,dst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Remove(file)</a:t>
            </a:r>
          </a:p>
          <a:p>
            <a:r>
              <a:rPr lang="en-US" dirty="0" smtClean="0"/>
              <a:t>Rename(</a:t>
            </a:r>
            <a:r>
              <a:rPr lang="en-US" dirty="0" err="1" smtClean="0"/>
              <a:t>src,dst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(path)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(path [, mode])</a:t>
            </a:r>
          </a:p>
        </p:txBody>
      </p:sp>
    </p:spTree>
    <p:extLst>
      <p:ext uri="{BB962C8B-B14F-4D97-AF65-F5344CB8AC3E}">
        <p14:creationId xmlns:p14="http://schemas.microsoft.com/office/powerpoint/2010/main" val="1842351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shutil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copy2(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move 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rmtree</a:t>
            </a:r>
            <a:r>
              <a:rPr lang="en-US" dirty="0" smtClean="0"/>
              <a:t>(path)</a:t>
            </a:r>
          </a:p>
          <a:p>
            <a:r>
              <a:rPr lang="en-US" dirty="0" err="1" smtClean="0"/>
              <a:t>copytree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, ignore=None)</a:t>
            </a:r>
          </a:p>
          <a:p>
            <a:r>
              <a:rPr lang="en-US" dirty="0" err="1" smtClean="0"/>
              <a:t>unpack_archive</a:t>
            </a:r>
            <a:r>
              <a:rPr lang="en-US" dirty="0" smtClean="0"/>
              <a:t>(filename, </a:t>
            </a:r>
            <a:r>
              <a:rPr lang="en-US" dirty="0" err="1" smtClean="0"/>
              <a:t>extract_dir</a:t>
            </a:r>
            <a:r>
              <a:rPr lang="en-US" dirty="0" smtClean="0"/>
              <a:t>,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7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+ add</a:t>
            </a:r>
          </a:p>
          <a:p>
            <a:pPr>
              <a:buFontTx/>
              <a:buChar char="-"/>
            </a:pPr>
            <a:r>
              <a:rPr lang="en-US" dirty="0" smtClean="0"/>
              <a:t>Subtract</a:t>
            </a:r>
          </a:p>
          <a:p>
            <a:pPr marL="0" indent="0">
              <a:buNone/>
            </a:pPr>
            <a:r>
              <a:rPr lang="en-US" dirty="0" smtClean="0"/>
              <a:t>* Multiply</a:t>
            </a:r>
          </a:p>
          <a:p>
            <a:pPr marL="0" indent="0">
              <a:buNone/>
            </a:pPr>
            <a:r>
              <a:rPr lang="en-US" dirty="0" smtClean="0"/>
              <a:t>/ division</a:t>
            </a:r>
          </a:p>
          <a:p>
            <a:pPr marL="0" indent="0">
              <a:buNone/>
            </a:pPr>
            <a:r>
              <a:rPr lang="en-US" dirty="0" smtClean="0"/>
              <a:t>** power</a:t>
            </a:r>
          </a:p>
          <a:p>
            <a:pPr marL="0" indent="0">
              <a:buNone/>
            </a:pPr>
            <a:r>
              <a:rPr lang="en-US" dirty="0" smtClean="0"/>
              <a:t>% reminder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48025"/>
            <a:ext cx="42672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6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-&gt; a = 1</a:t>
            </a:r>
          </a:p>
          <a:p>
            <a:pPr marL="0" indent="0">
              <a:buNone/>
            </a:pPr>
            <a:r>
              <a:rPr lang="en-US" dirty="0" smtClean="0"/>
              <a:t>Float -&gt; a = 1.1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 function float(3/2) -&gt; 1.5 </a:t>
            </a:r>
          </a:p>
          <a:p>
            <a:pPr marL="0" indent="0">
              <a:buNone/>
            </a:pPr>
            <a:r>
              <a:rPr lang="en-US" dirty="0" smtClean="0"/>
              <a:t>Use function </a:t>
            </a:r>
            <a:r>
              <a:rPr lang="en-US" dirty="0" err="1" smtClean="0"/>
              <a:t>int</a:t>
            </a:r>
            <a:r>
              <a:rPr lang="en-US" dirty="0" smtClean="0"/>
              <a:t>(3/2) -&gt; 1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67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abs() = Absolute value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() =  converts it into string value</a:t>
            </a:r>
          </a:p>
          <a:p>
            <a:r>
              <a:rPr lang="en-US" dirty="0" smtClean="0"/>
              <a:t>sin() = sin of</a:t>
            </a:r>
          </a:p>
          <a:p>
            <a:r>
              <a:rPr lang="en-US" dirty="0" err="1" smtClean="0"/>
              <a:t>cos</a:t>
            </a:r>
            <a:r>
              <a:rPr lang="en-US" dirty="0" smtClean="0"/>
              <a:t>() = cosine of</a:t>
            </a:r>
          </a:p>
          <a:p>
            <a:r>
              <a:rPr lang="en-US" dirty="0" smtClean="0"/>
              <a:t>floor() = round down</a:t>
            </a:r>
          </a:p>
          <a:p>
            <a:r>
              <a:rPr lang="en-US" dirty="0" smtClean="0"/>
              <a:t>ceil() = </a:t>
            </a:r>
            <a:r>
              <a:rPr lang="en-US" dirty="0" err="1" smtClean="0"/>
              <a:t>rount</a:t>
            </a:r>
            <a:r>
              <a:rPr lang="en-US" dirty="0" smtClean="0"/>
              <a:t> up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() = power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1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6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x = ‘string’ or “string”</a:t>
            </a:r>
          </a:p>
          <a:p>
            <a:pPr marL="0" indent="0">
              <a:buNone/>
            </a:pPr>
            <a:r>
              <a:rPr lang="en-US" dirty="0" smtClean="0"/>
              <a:t>Ex1: a= ‘raj’ b = a + “ </a:t>
            </a:r>
            <a:r>
              <a:rPr lang="en-US" dirty="0" err="1" smtClean="0"/>
              <a:t>kiran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 result b =&gt; raj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Ex:2 b = “raj %s” %a -&gt; result b = raj </a:t>
            </a:r>
            <a:r>
              <a:rPr lang="en-US" dirty="0" err="1" smtClean="0"/>
              <a:t>kiran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Ex:3 a = 10 ; b = “ raj got %d marks” %a -&gt; results</a:t>
            </a:r>
          </a:p>
          <a:p>
            <a:pPr marL="0" indent="0">
              <a:buNone/>
            </a:pPr>
            <a:r>
              <a:rPr lang="en-US" dirty="0" smtClean="0"/>
              <a:t>b = raj got 10 marks</a:t>
            </a:r>
          </a:p>
          <a:p>
            <a:pPr marL="0" indent="0">
              <a:buNone/>
            </a:pPr>
            <a:r>
              <a:rPr lang="en-US" dirty="0" smtClean="0"/>
              <a:t>Ex: 4 a = 10; b = “ raj got %f marks” %a -&gt; results</a:t>
            </a:r>
          </a:p>
          <a:p>
            <a:pPr marL="0" indent="0">
              <a:buNone/>
            </a:pPr>
            <a:r>
              <a:rPr lang="en-US" dirty="0" smtClean="0"/>
              <a:t>b = raj got 10.0000 marks</a:t>
            </a:r>
          </a:p>
          <a:p>
            <a:pPr marL="0" indent="0">
              <a:buNone/>
            </a:pPr>
            <a:r>
              <a:rPr lang="en-US" dirty="0" smtClean="0"/>
              <a:t>Ex:5  a = 10; b = “ raj got %.3f marks” %a -&gt; results</a:t>
            </a:r>
          </a:p>
          <a:p>
            <a:pPr marL="0" indent="0">
              <a:buNone/>
            </a:pPr>
            <a:r>
              <a:rPr lang="en-US" dirty="0" smtClean="0"/>
              <a:t>b = raj got 10.000 marks</a:t>
            </a:r>
          </a:p>
        </p:txBody>
      </p:sp>
    </p:spTree>
    <p:extLst>
      <p:ext uri="{BB962C8B-B14F-4D97-AF65-F5344CB8AC3E}">
        <p14:creationId xmlns:p14="http://schemas.microsoft.com/office/powerpoint/2010/main" val="308188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  <a:r>
              <a:rPr lang="en-US" dirty="0" err="1" smtClean="0"/>
              <a:t>charaters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75881"/>
            <a:ext cx="2895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\n -&gt; new line</a:t>
            </a:r>
          </a:p>
          <a:p>
            <a:pPr marL="0" indent="0">
              <a:buNone/>
            </a:pPr>
            <a:r>
              <a:rPr lang="en-US" dirty="0" smtClean="0"/>
              <a:t>a = “raj\</a:t>
            </a:r>
            <a:r>
              <a:rPr lang="en-US" dirty="0" err="1" smtClean="0"/>
              <a:t>nkiran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result </a:t>
            </a:r>
          </a:p>
          <a:p>
            <a:pPr marL="0" indent="0">
              <a:buNone/>
            </a:pPr>
            <a:r>
              <a:rPr lang="en-US" dirty="0" smtClean="0"/>
              <a:t>print a </a:t>
            </a:r>
          </a:p>
          <a:p>
            <a:pPr marL="0" indent="0">
              <a:buNone/>
            </a:pPr>
            <a:r>
              <a:rPr lang="en-US" dirty="0" smtClean="0"/>
              <a:t>raj </a:t>
            </a:r>
          </a:p>
          <a:p>
            <a:pPr marL="0" indent="0">
              <a:buNone/>
            </a:pPr>
            <a:r>
              <a:rPr lang="en-US" dirty="0" err="1" smtClean="0"/>
              <a:t>kiran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5064"/>
            <a:ext cx="289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\t -&gt; tab space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= “raj\</a:t>
            </a:r>
            <a:r>
              <a:rPr lang="en-US" dirty="0" err="1" smtClean="0"/>
              <a:t>nkiran</a:t>
            </a:r>
            <a:r>
              <a:rPr lang="en-US" dirty="0" smtClean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result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print 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raj 	</a:t>
            </a:r>
            <a:r>
              <a:rPr lang="en-US" dirty="0" err="1" smtClean="0"/>
              <a:t>kiran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1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1127</Words>
  <Application>Microsoft Office PowerPoint</Application>
  <PresentationFormat>On-screen Show (4:3)</PresentationFormat>
  <Paragraphs>397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Python Basics</vt:lpstr>
      <vt:lpstr>Why python?</vt:lpstr>
      <vt:lpstr>Variables</vt:lpstr>
      <vt:lpstr>Operators</vt:lpstr>
      <vt:lpstr>Variable types</vt:lpstr>
      <vt:lpstr>Other functions</vt:lpstr>
      <vt:lpstr>Data types and data structures</vt:lpstr>
      <vt:lpstr>Strings</vt:lpstr>
      <vt:lpstr>Special charaters</vt:lpstr>
      <vt:lpstr>Keyword “in”</vt:lpstr>
      <vt:lpstr>Lists</vt:lpstr>
      <vt:lpstr>PowerPoint Presentation</vt:lpstr>
      <vt:lpstr>Tuples</vt:lpstr>
      <vt:lpstr>Dictionaries (Hash tables or maps)</vt:lpstr>
      <vt:lpstr>Examples</vt:lpstr>
      <vt:lpstr>Conditionals</vt:lpstr>
      <vt:lpstr>Example</vt:lpstr>
      <vt:lpstr>Conditional Oparators</vt:lpstr>
      <vt:lpstr>Combine two conditions</vt:lpstr>
      <vt:lpstr>Reversing condition (not)</vt:lpstr>
      <vt:lpstr>Loops</vt:lpstr>
      <vt:lpstr>For loop</vt:lpstr>
      <vt:lpstr>Examples on loops</vt:lpstr>
      <vt:lpstr>Exception Handling</vt:lpstr>
      <vt:lpstr>PowerPoint Presentation</vt:lpstr>
      <vt:lpstr>Functions</vt:lpstr>
      <vt:lpstr>Arguments</vt:lpstr>
      <vt:lpstr>Example for functions</vt:lpstr>
      <vt:lpstr>Comments and document string</vt:lpstr>
      <vt:lpstr>Files and user inputs</vt:lpstr>
      <vt:lpstr>Importing</vt:lpstr>
      <vt:lpstr>Classes</vt:lpstr>
      <vt:lpstr>Few modules</vt:lpstr>
      <vt:lpstr>os module</vt:lpstr>
      <vt:lpstr>Example using os.listdir and os.stat</vt:lpstr>
      <vt:lpstr>Walking the file system tree</vt:lpstr>
      <vt:lpstr>os module</vt:lpstr>
      <vt:lpstr>shutil module</vt:lpstr>
    </vt:vector>
  </TitlesOfParts>
  <Company>Verizon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Rajkiran Neerukonda, Veeravenkata</dc:creator>
  <cp:lastModifiedBy>Rajkiran Neerukonda, Veeravenkata</cp:lastModifiedBy>
  <cp:revision>24</cp:revision>
  <dcterms:created xsi:type="dcterms:W3CDTF">2017-05-06T20:37:55Z</dcterms:created>
  <dcterms:modified xsi:type="dcterms:W3CDTF">2017-05-07T20:40:40Z</dcterms:modified>
</cp:coreProperties>
</file>