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DABA-3CF6-DF47-AEB4-85F221A0C42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lang.org/en/downloads/" TargetMode="External"/><Relationship Id="rId3" Type="http://schemas.openxmlformats.org/officeDocument/2006/relationships/hyperlink" Target="https://www.ruby-lang.org/en/documentation/installati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</a:t>
            </a:r>
          </a:p>
          <a:p>
            <a:r>
              <a:rPr lang="en-US" dirty="0"/>
              <a:t>interpreted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Server-side programming</a:t>
            </a:r>
          </a:p>
          <a:p>
            <a:pPr lvl="1"/>
            <a:r>
              <a:rPr lang="en-US" dirty="0" smtClean="0"/>
              <a:t>Embedded in HTML</a:t>
            </a:r>
          </a:p>
          <a:p>
            <a:pPr lvl="1"/>
            <a:r>
              <a:rPr lang="en-US" dirty="0" smtClean="0"/>
              <a:t>Simple syntax like </a:t>
            </a:r>
            <a:r>
              <a:rPr lang="en-US" dirty="0" err="1" smtClean="0"/>
              <a:t>perl</a:t>
            </a:r>
            <a:r>
              <a:rPr lang="en-US" dirty="0" smtClean="0"/>
              <a:t>, python,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Built in functions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Can embed shell commands</a:t>
            </a:r>
          </a:p>
          <a:p>
            <a:pPr lvl="1"/>
            <a:r>
              <a:rPr lang="en-US" dirty="0" smtClean="0"/>
              <a:t>Object-oriented -&gt; maintainable, extendable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one of the methods from list below:</a:t>
            </a:r>
          </a:p>
          <a:p>
            <a:pPr lvl="1"/>
            <a:r>
              <a:rPr lang="en-US" dirty="0" smtClean="0"/>
              <a:t>Yum install ruby</a:t>
            </a:r>
          </a:p>
          <a:p>
            <a:pPr lvl="1"/>
            <a:r>
              <a:rPr lang="en-US" dirty="0" smtClean="0"/>
              <a:t>Apt-get install ruby</a:t>
            </a:r>
          </a:p>
          <a:p>
            <a:pPr lvl="1"/>
            <a:r>
              <a:rPr lang="en-US" dirty="0" smtClean="0"/>
              <a:t>Install from source</a:t>
            </a:r>
          </a:p>
          <a:p>
            <a:pPr lvl="2"/>
            <a:r>
              <a:rPr lang="en-US" dirty="0" smtClean="0"/>
              <a:t>Download tar - </a:t>
            </a:r>
            <a:r>
              <a:rPr lang="en-US" dirty="0" smtClean="0">
                <a:hlinkClick r:id="rId2"/>
              </a:rPr>
              <a:t>https://www.ruby-lang.org/en/downloads/</a:t>
            </a:r>
            <a:endParaRPr lang="en-US" dirty="0" smtClean="0"/>
          </a:p>
          <a:p>
            <a:pPr lvl="2"/>
            <a:r>
              <a:rPr lang="en-US" dirty="0" smtClean="0"/>
              <a:t>From command line</a:t>
            </a:r>
          </a:p>
          <a:p>
            <a:pPr lvl="3"/>
            <a:r>
              <a:rPr lang="en-US" dirty="0" smtClean="0"/>
              <a:t>$ ./configure </a:t>
            </a:r>
          </a:p>
          <a:p>
            <a:pPr lvl="3"/>
            <a:r>
              <a:rPr lang="en-US" dirty="0" smtClean="0"/>
              <a:t>$ make </a:t>
            </a:r>
          </a:p>
          <a:p>
            <a:pPr lvl="3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</a:p>
          <a:p>
            <a:r>
              <a:rPr lang="en-US" dirty="0" smtClean="0"/>
              <a:t>For more methods check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https://www.ruby-lang.org/en/documentation/installation/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Irb</a:t>
            </a:r>
            <a:r>
              <a:rPr lang="en-US" dirty="0" smtClean="0"/>
              <a:t> – interactive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Irb</a:t>
            </a:r>
            <a:r>
              <a:rPr lang="en-US" dirty="0" smtClean="0"/>
              <a:t> is a tools comes packaged with ruby </a:t>
            </a:r>
          </a:p>
          <a:p>
            <a:r>
              <a:rPr lang="en-US" dirty="0" smtClean="0"/>
              <a:t>Shows results by statement</a:t>
            </a:r>
          </a:p>
          <a:p>
            <a:r>
              <a:rPr lang="en-US" dirty="0" smtClean="0"/>
              <a:t>Launch app</a:t>
            </a:r>
          </a:p>
          <a:p>
            <a:pPr lvl="1"/>
            <a:r>
              <a:rPr lang="en-US" dirty="0" smtClean="0"/>
              <a:t>In terminal (mac) or </a:t>
            </a:r>
            <a:r>
              <a:rPr lang="en-US" dirty="0" err="1" smtClean="0"/>
              <a:t>linux</a:t>
            </a:r>
            <a:r>
              <a:rPr lang="en-US" dirty="0" smtClean="0"/>
              <a:t> type $ </a:t>
            </a:r>
            <a:r>
              <a:rPr lang="en-US" dirty="0" err="1" smtClean="0"/>
              <a:t>irb</a:t>
            </a:r>
            <a:r>
              <a:rPr lang="en-US" dirty="0" smtClean="0"/>
              <a:t> and press enter</a:t>
            </a:r>
          </a:p>
          <a:p>
            <a:pPr lvl="1"/>
            <a:r>
              <a:rPr lang="en-US" dirty="0" smtClean="0"/>
              <a:t>In windows, launch from start menu</a:t>
            </a:r>
          </a:p>
          <a:p>
            <a:r>
              <a:rPr lang="en-US" dirty="0" smtClean="0"/>
              <a:t>Try your first command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Irb</a:t>
            </a:r>
            <a:r>
              <a:rPr lang="en-US" dirty="0" smtClean="0"/>
              <a:t>&gt; puts "Hello World” =&gt; Hello World / nil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Irb</a:t>
            </a:r>
            <a:r>
              <a:rPr lang="en-US" dirty="0" smtClean="0"/>
              <a:t>&gt; a = 2 + 3 =&gt;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Ruby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Editors</a:t>
            </a:r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Ruby_win</a:t>
            </a:r>
            <a:endParaRPr lang="en-US" dirty="0" smtClean="0"/>
          </a:p>
          <a:p>
            <a:r>
              <a:rPr lang="en-US" dirty="0" smtClean="0"/>
              <a:t>Create Script – </a:t>
            </a:r>
            <a:r>
              <a:rPr lang="en-US" dirty="0" err="1" smtClean="0"/>
              <a:t>my_first_script.rb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/bin/ruby</a:t>
            </a:r>
          </a:p>
          <a:p>
            <a:pPr marL="457200" lvl="1" indent="0">
              <a:buNone/>
            </a:pPr>
            <a:r>
              <a:rPr lang="en-US" dirty="0" smtClean="0"/>
              <a:t>Puts “hello”</a:t>
            </a:r>
          </a:p>
          <a:p>
            <a:r>
              <a:rPr lang="en-US" dirty="0" smtClean="0"/>
              <a:t>Save file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$ ruby </a:t>
            </a:r>
            <a:r>
              <a:rPr lang="en-US" dirty="0" err="1" smtClean="0"/>
              <a:t>my_first_script.rb</a:t>
            </a:r>
            <a:endParaRPr lang="en-US" dirty="0" smtClean="0"/>
          </a:p>
          <a:p>
            <a:pPr lvl="1"/>
            <a:r>
              <a:rPr lang="en-US" dirty="0" smtClean="0"/>
              <a:t>Result: hello</a:t>
            </a:r>
          </a:p>
          <a:p>
            <a:r>
              <a:rPr lang="en-US" dirty="0" smtClean="0"/>
              <a:t>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1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/ command line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my_script.rb</a:t>
            </a:r>
            <a:r>
              <a:rPr lang="en-US" dirty="0" smtClean="0"/>
              <a:t> &lt;argument list&gt;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my_script.rb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 smtClean="0"/>
              <a:t>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540"/>
            <a:ext cx="10515600" cy="53860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while </a:t>
            </a:r>
            <a:r>
              <a:rPr lang="en-US" dirty="0" smtClean="0"/>
              <a:t>statement loop Syntax</a:t>
            </a:r>
          </a:p>
          <a:p>
            <a:pPr marL="457200" lvl="1" indent="0">
              <a:buNone/>
            </a:pPr>
            <a:r>
              <a:rPr lang="en-US" dirty="0" smtClean="0"/>
              <a:t>	while </a:t>
            </a:r>
            <a:r>
              <a:rPr lang="en-US" dirty="0"/>
              <a:t>conditional [do]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code</a:t>
            </a:r>
            <a:r>
              <a:rPr lang="is-IS" dirty="0" smtClean="0"/>
              <a:t>…..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End</a:t>
            </a:r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0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/>
              <a:t>num</a:t>
            </a:r>
            <a:r>
              <a:rPr lang="en-US" dirty="0"/>
              <a:t> = 5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while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&lt; $</a:t>
            </a:r>
            <a:r>
              <a:rPr lang="en-US" dirty="0" err="1"/>
              <a:t>num</a:t>
            </a:r>
            <a:r>
              <a:rPr lang="en-US" dirty="0"/>
              <a:t> do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puts</a:t>
            </a:r>
            <a:r>
              <a:rPr lang="en-US" dirty="0"/>
              <a:t>("Inside the loop </a:t>
            </a:r>
            <a:r>
              <a:rPr lang="en-US" dirty="0" err="1"/>
              <a:t>i</a:t>
            </a:r>
            <a:r>
              <a:rPr lang="en-US" dirty="0"/>
              <a:t> = #$</a:t>
            </a:r>
            <a:r>
              <a:rPr lang="en-US" dirty="0" err="1"/>
              <a:t>i</a:t>
            </a:r>
            <a:r>
              <a:rPr lang="en-US" dirty="0"/>
              <a:t>" )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 +=1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While modifier loop</a:t>
            </a:r>
          </a:p>
          <a:p>
            <a:pPr lvl="1"/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begin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code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 </a:t>
            </a:r>
            <a:r>
              <a:rPr lang="en-US" dirty="0"/>
              <a:t>while conditional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/>
              <a:t>num</a:t>
            </a:r>
            <a:r>
              <a:rPr lang="en-US" dirty="0"/>
              <a:t> = 5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begin </a:t>
            </a:r>
          </a:p>
          <a:p>
            <a:pPr marL="1371600" lvl="3" indent="0">
              <a:buNone/>
            </a:pPr>
            <a:r>
              <a:rPr lang="en-US" dirty="0" smtClean="0"/>
              <a:t>puts</a:t>
            </a:r>
            <a:r>
              <a:rPr lang="en-US" dirty="0"/>
              <a:t>("Inside the loop </a:t>
            </a:r>
            <a:r>
              <a:rPr lang="en-US" dirty="0" err="1"/>
              <a:t>i</a:t>
            </a:r>
            <a:r>
              <a:rPr lang="en-US" dirty="0"/>
              <a:t> = #$</a:t>
            </a:r>
            <a:r>
              <a:rPr lang="en-US" dirty="0" err="1"/>
              <a:t>i</a:t>
            </a:r>
            <a:r>
              <a:rPr lang="en-US" dirty="0"/>
              <a:t>" )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 +=1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 </a:t>
            </a:r>
            <a:r>
              <a:rPr lang="en-US" dirty="0"/>
              <a:t>while $</a:t>
            </a:r>
            <a:r>
              <a:rPr lang="en-US" dirty="0" err="1"/>
              <a:t>i</a:t>
            </a:r>
            <a:r>
              <a:rPr lang="en-US" dirty="0"/>
              <a:t> &lt; $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/>
              <a:t>( until </a:t>
            </a:r>
            <a:r>
              <a:rPr lang="en-US" dirty="0" smtClean="0"/>
              <a:t>loops </a:t>
            </a:r>
            <a:r>
              <a:rPr lang="en-US" dirty="0"/>
              <a:t>is same -&gt; replace keyword while with until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268"/>
            <a:ext cx="10515600" cy="6009695"/>
          </a:xfrm>
        </p:spPr>
        <p:txBody>
          <a:bodyPr/>
          <a:lstStyle/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	for </a:t>
            </a:r>
            <a:r>
              <a:rPr lang="en-US" dirty="0"/>
              <a:t>variable [, variable ...] in expression [do]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code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0..5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puts ”cycle no. #{</a:t>
            </a:r>
            <a:r>
              <a:rPr lang="en-US" dirty="0" err="1"/>
              <a:t>i</a:t>
            </a:r>
            <a:r>
              <a:rPr lang="en-US" dirty="0"/>
              <a:t>}"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(0..5).each do |</a:t>
            </a:r>
            <a:r>
              <a:rPr lang="en-US" dirty="0" err="1"/>
              <a:t>i</a:t>
            </a:r>
            <a:r>
              <a:rPr lang="en-US" dirty="0"/>
              <a:t>|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puts "</a:t>
            </a:r>
            <a:r>
              <a:rPr lang="en-US" dirty="0"/>
              <a:t> cycle no. </a:t>
            </a:r>
            <a:r>
              <a:rPr lang="en-US" dirty="0" smtClean="0"/>
              <a:t>#{</a:t>
            </a:r>
            <a:r>
              <a:rPr lang="en-US" dirty="0" err="1"/>
              <a:t>i</a:t>
            </a:r>
            <a:r>
              <a:rPr lang="en-US" dirty="0"/>
              <a:t>}"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024"/>
            <a:ext cx="10515600" cy="653461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Conditional statements inside loops</a:t>
            </a:r>
          </a:p>
          <a:p>
            <a:pPr lvl="1"/>
            <a:r>
              <a:rPr lang="en-US" sz="2200" dirty="0"/>
              <a:t>Syntax</a:t>
            </a:r>
          </a:p>
          <a:p>
            <a:pPr marL="457200" lvl="1" indent="0">
              <a:buNone/>
            </a:pPr>
            <a:r>
              <a:rPr lang="en-US" sz="2200" dirty="0"/>
              <a:t>	for variable [, variable ...] in expression [do] </a:t>
            </a:r>
          </a:p>
          <a:p>
            <a:pPr marL="457200" lvl="1" indent="0">
              <a:buNone/>
            </a:pPr>
            <a:r>
              <a:rPr lang="en-US" sz="2200" dirty="0"/>
              <a:t>		code 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if ( condition ) then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code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end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	end</a:t>
            </a:r>
          </a:p>
          <a:p>
            <a:pPr lvl="1"/>
            <a:r>
              <a:rPr lang="en-US" sz="2200" dirty="0"/>
              <a:t>Example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smtClean="0"/>
              <a:t>If( I == 5) 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”This was the last cycle”</a:t>
            </a:r>
          </a:p>
          <a:p>
            <a:pPr marL="1371600" lvl="3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 smtClean="0"/>
              <a:t>Example with break</a:t>
            </a:r>
          </a:p>
          <a:p>
            <a:pPr marL="914400" lvl="2" indent="0">
              <a:buNone/>
            </a:pPr>
            <a:r>
              <a:rPr lang="en-US" sz="2200" dirty="0" smtClean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1371600" lvl="3" indent="0">
              <a:buNone/>
            </a:pPr>
            <a:r>
              <a:rPr lang="en-US" sz="2200" dirty="0"/>
              <a:t>If( I == </a:t>
            </a:r>
            <a:r>
              <a:rPr lang="en-US" sz="2200" dirty="0" smtClean="0"/>
              <a:t>$threshold) </a:t>
            </a:r>
            <a:r>
              <a:rPr lang="en-US" sz="2200" dirty="0"/>
              <a:t>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”threshold met, exiting</a:t>
            </a:r>
            <a:r>
              <a:rPr lang="is-IS" sz="2200" dirty="0" smtClean="0"/>
              <a:t>…...</a:t>
            </a:r>
            <a:r>
              <a:rPr lang="en-US" sz="2200" dirty="0" smtClean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break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 smtClean="0"/>
              <a:t>Example with next</a:t>
            </a:r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 smtClean="0"/>
              <a:t>If</a:t>
            </a:r>
            <a:r>
              <a:rPr lang="en-US" sz="2200" dirty="0"/>
              <a:t>( I == $threshold) then</a:t>
            </a:r>
          </a:p>
          <a:p>
            <a:pPr marL="1371600" lvl="3" indent="0">
              <a:buNone/>
            </a:pPr>
            <a:r>
              <a:rPr lang="en-US" sz="2200" dirty="0"/>
              <a:t>	 puts ”threshold met, </a:t>
            </a:r>
            <a:r>
              <a:rPr lang="en-US" sz="2200" dirty="0" smtClean="0"/>
              <a:t>skipping cycle</a:t>
            </a:r>
            <a:r>
              <a:rPr lang="is-IS" sz="2200" dirty="0" smtClean="0"/>
              <a:t>…...</a:t>
            </a:r>
            <a:r>
              <a:rPr lang="en-US" sz="2200" dirty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next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 smtClean="0"/>
              <a:t>End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3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/>
              <a:t>Example with </a:t>
            </a:r>
            <a:r>
              <a:rPr lang="en-US" sz="2200" dirty="0" smtClean="0"/>
              <a:t>redo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If( I &gt;</a:t>
            </a:r>
            <a:r>
              <a:rPr lang="en-US" sz="2200" dirty="0" smtClean="0"/>
              <a:t> </a:t>
            </a:r>
            <a:r>
              <a:rPr lang="en-US" sz="2200" dirty="0"/>
              <a:t>$threshold) then</a:t>
            </a:r>
          </a:p>
          <a:p>
            <a:pPr marL="1371600" lvl="3" indent="0">
              <a:buNone/>
            </a:pPr>
            <a:r>
              <a:rPr lang="en-US" sz="2200" dirty="0"/>
              <a:t>	 puts ”threshold met, </a:t>
            </a:r>
            <a:r>
              <a:rPr lang="en-US" sz="2200" dirty="0" smtClean="0"/>
              <a:t>restart loop</a:t>
            </a:r>
            <a:r>
              <a:rPr lang="is-IS" sz="2200" dirty="0" smtClean="0"/>
              <a:t>…...</a:t>
            </a:r>
            <a:r>
              <a:rPr lang="en-US" sz="2200" dirty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redo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/>
              <a:t>Example with </a:t>
            </a:r>
            <a:r>
              <a:rPr lang="en-US" sz="2200" dirty="0" smtClean="0"/>
              <a:t>retry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</a:t>
            </a:r>
            <a:r>
              <a:rPr lang="en-US" sz="2200" dirty="0" smtClean="0"/>
              <a:t>..5</a:t>
            </a:r>
          </a:p>
          <a:p>
            <a:pPr marL="914400" lvl="2" indent="0">
              <a:buNone/>
            </a:pPr>
            <a:r>
              <a:rPr lang="en-US" sz="2200" dirty="0" smtClean="0"/>
              <a:t>        code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If( </a:t>
            </a:r>
            <a:r>
              <a:rPr lang="en-US" sz="2200" dirty="0" smtClean="0"/>
              <a:t>!result) </a:t>
            </a:r>
            <a:r>
              <a:rPr lang="en-US" sz="2200" dirty="0"/>
              <a:t>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”operation failed, retrying</a:t>
            </a:r>
            <a:r>
              <a:rPr lang="is-IS" sz="2200" dirty="0" smtClean="0"/>
              <a:t>…...</a:t>
            </a:r>
            <a:r>
              <a:rPr lang="en-US" sz="2200" dirty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retry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325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5550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1) Simple method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method_name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2)Method with input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method_name</a:t>
            </a:r>
            <a:r>
              <a:rPr lang="en-US" dirty="0"/>
              <a:t> (var1, var2)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3)Methods with initialized input </a:t>
            </a:r>
            <a:r>
              <a:rPr lang="en-US" dirty="0" err="1" smtClean="0"/>
              <a:t>vars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method_name</a:t>
            </a:r>
            <a:r>
              <a:rPr lang="en-US" dirty="0"/>
              <a:t> (var1=value1, var2=value2)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Call methods with in the script</a:t>
            </a:r>
          </a:p>
          <a:p>
            <a:pPr lvl="1"/>
            <a:r>
              <a:rPr lang="en-US" dirty="0" err="1"/>
              <a:t>method_name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param_list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	#!/</a:t>
            </a:r>
            <a:r>
              <a:rPr lang="en-US" dirty="0" err="1" smtClean="0"/>
              <a:t>usr</a:t>
            </a:r>
            <a:r>
              <a:rPr lang="en-US" dirty="0" smtClean="0"/>
              <a:t>/bin/ruby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def</a:t>
            </a:r>
            <a:r>
              <a:rPr lang="en-US" dirty="0"/>
              <a:t> test(a1="Ruby", a2="Perl")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puts </a:t>
            </a:r>
            <a:r>
              <a:rPr lang="en-US" dirty="0"/>
              <a:t>"The programming language is #{a1}"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puts </a:t>
            </a:r>
            <a:r>
              <a:rPr lang="en-US" dirty="0"/>
              <a:t>"The programming language is #{a2}"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test </a:t>
            </a:r>
            <a:r>
              <a:rPr lang="en-US" dirty="0"/>
              <a:t>"C", "C++"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7697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8"/>
            <a:ext cx="10515600" cy="593163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Methods with return statements</a:t>
            </a:r>
          </a:p>
          <a:p>
            <a:pPr lvl="1"/>
            <a:r>
              <a:rPr lang="en-US" sz="1600" dirty="0" smtClean="0"/>
              <a:t>Example</a:t>
            </a:r>
          </a:p>
          <a:p>
            <a:pPr marL="914400" lvl="2" indent="0">
              <a:buNone/>
            </a:pPr>
            <a:r>
              <a:rPr lang="en-US" sz="1600" dirty="0" smtClean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/bin/ruby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arr</a:t>
            </a:r>
            <a:r>
              <a:rPr lang="en-US" sz="1600" dirty="0" smtClean="0"/>
              <a:t>=[1,2,3,4,5]</a:t>
            </a:r>
          </a:p>
          <a:p>
            <a:pPr marL="1371600" lvl="3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test </a:t>
            </a:r>
            <a:endParaRPr lang="en-US" sz="1600" dirty="0" smtClean="0"/>
          </a:p>
          <a:p>
            <a:pPr marL="1828800" lvl="4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um = 0</a:t>
            </a:r>
          </a:p>
          <a:p>
            <a:pPr marL="1828800" lvl="4" indent="0">
              <a:buNone/>
            </a:pPr>
            <a:r>
              <a:rPr lang="en-US" sz="1600" dirty="0" err="1"/>
              <a:t>a</a:t>
            </a:r>
            <a:r>
              <a:rPr lang="en-US" sz="1600" dirty="0" err="1" smtClean="0"/>
              <a:t>rr.each</a:t>
            </a:r>
            <a:r>
              <a:rPr lang="en-US" sz="1600" dirty="0" smtClean="0"/>
              <a:t> do |</a:t>
            </a:r>
            <a:r>
              <a:rPr lang="en-US" sz="1600" dirty="0" err="1" smtClean="0"/>
              <a:t>i</a:t>
            </a:r>
            <a:r>
              <a:rPr lang="en-US" sz="1600" dirty="0" smtClean="0"/>
              <a:t>|</a:t>
            </a:r>
          </a:p>
          <a:p>
            <a:pPr marL="2286000" lvl="5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um +=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1828800" lvl="4" indent="0">
              <a:buNone/>
            </a:pPr>
            <a:r>
              <a:rPr lang="en-US" sz="1600" dirty="0" smtClean="0"/>
              <a:t>end</a:t>
            </a:r>
          </a:p>
          <a:p>
            <a:pPr marL="1828800" lvl="4" indent="0">
              <a:buNone/>
            </a:pPr>
            <a:r>
              <a:rPr lang="en-US" sz="1600" dirty="0" smtClean="0"/>
              <a:t>return sum </a:t>
            </a:r>
          </a:p>
          <a:p>
            <a:pPr marL="1371600" lvl="3" indent="0">
              <a:buNone/>
            </a:pPr>
            <a:r>
              <a:rPr lang="en-US" sz="1600" dirty="0" smtClean="0"/>
              <a:t>end 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test</a:t>
            </a:r>
          </a:p>
          <a:p>
            <a:endParaRPr lang="en-US" sz="1600" dirty="0" smtClean="0"/>
          </a:p>
          <a:p>
            <a:r>
              <a:rPr lang="en-US" sz="1600" dirty="0" smtClean="0"/>
              <a:t>Methods with variable number of input </a:t>
            </a:r>
            <a:r>
              <a:rPr lang="en-US" sz="1600" dirty="0" err="1" smtClean="0"/>
              <a:t>params</a:t>
            </a:r>
            <a:endParaRPr lang="en-US" sz="1600" dirty="0" smtClean="0"/>
          </a:p>
          <a:p>
            <a:pPr lvl="1"/>
            <a:r>
              <a:rPr lang="en-US" sz="1600" dirty="0" smtClean="0"/>
              <a:t>Example</a:t>
            </a:r>
          </a:p>
          <a:p>
            <a:pPr marL="457200" lvl="1" indent="0">
              <a:buNone/>
            </a:pPr>
            <a:r>
              <a:rPr lang="en-US" sz="1600" dirty="0" smtClean="0"/>
              <a:t>	#!/</a:t>
            </a:r>
            <a:r>
              <a:rPr lang="en-US" sz="1600" dirty="0" err="1"/>
              <a:t>usr</a:t>
            </a:r>
            <a:r>
              <a:rPr lang="en-US" sz="1600" dirty="0"/>
              <a:t>/bin/ruby 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test </a:t>
            </a:r>
            <a:r>
              <a:rPr lang="en-US" sz="1600" dirty="0" smtClean="0"/>
              <a:t>(*</a:t>
            </a:r>
            <a:r>
              <a:rPr lang="en-US" sz="1600" dirty="0" err="1" smtClean="0"/>
              <a:t>arr</a:t>
            </a:r>
            <a:r>
              <a:rPr lang="en-US" sz="1600" dirty="0" smtClean="0"/>
              <a:t>)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sum = 0</a:t>
            </a:r>
          </a:p>
          <a:p>
            <a:pPr marL="1371600" lvl="3" indent="0">
              <a:buNone/>
            </a:pPr>
            <a:r>
              <a:rPr lang="en-US" sz="1600" dirty="0" err="1"/>
              <a:t>arr.each</a:t>
            </a:r>
            <a:r>
              <a:rPr lang="en-US" sz="1600" dirty="0"/>
              <a:t> do |</a:t>
            </a:r>
            <a:r>
              <a:rPr lang="en-US" sz="1600" dirty="0" err="1"/>
              <a:t>i</a:t>
            </a:r>
            <a:r>
              <a:rPr lang="en-US" sz="1600" dirty="0"/>
              <a:t>|</a:t>
            </a:r>
          </a:p>
          <a:p>
            <a:pPr marL="1828800" lvl="4" indent="0">
              <a:buNone/>
            </a:pPr>
            <a:r>
              <a:rPr lang="en-US" sz="1600" dirty="0"/>
              <a:t>sum += </a:t>
            </a:r>
            <a:r>
              <a:rPr lang="en-US" sz="1600" dirty="0" err="1"/>
              <a:t>i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end</a:t>
            </a:r>
          </a:p>
          <a:p>
            <a:pPr marL="1371600" lvl="3" indent="0">
              <a:buNone/>
            </a:pPr>
            <a:r>
              <a:rPr lang="en-US" sz="1600" dirty="0"/>
              <a:t>return sum </a:t>
            </a:r>
          </a:p>
          <a:p>
            <a:pPr marL="914400" lvl="2" indent="0">
              <a:buNone/>
            </a:pPr>
            <a:r>
              <a:rPr lang="en-US" sz="1600" dirty="0" smtClean="0"/>
              <a:t>end 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= </a:t>
            </a:r>
            <a:r>
              <a:rPr lang="en-US" sz="1600" dirty="0" smtClean="0"/>
              <a:t>test 1,2,3,4,5</a:t>
            </a:r>
          </a:p>
          <a:p>
            <a:pPr marL="914400" lvl="2" indent="0">
              <a:buNone/>
            </a:pPr>
            <a:r>
              <a:rPr lang="en-US" sz="1600" dirty="0" smtClean="0"/>
              <a:t>Var2 = test 1,2,3,4,5,6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35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Objects</a:t>
            </a:r>
          </a:p>
          <a:p>
            <a:r>
              <a:rPr lang="en-US" dirty="0" smtClean="0"/>
              <a:t>PIE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r>
              <a:rPr lang="en-US" dirty="0"/>
              <a:t>A</a:t>
            </a:r>
            <a:r>
              <a:rPr lang="en-US" dirty="0" smtClean="0"/>
              <a:t>bstraction</a:t>
            </a:r>
          </a:p>
        </p:txBody>
      </p:sp>
    </p:spTree>
    <p:extLst>
      <p:ext uri="{BB962C8B-B14F-4D97-AF65-F5344CB8AC3E}">
        <p14:creationId xmlns:p14="http://schemas.microsoft.com/office/powerpoint/2010/main" val="1415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inside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method1</a:t>
            </a:r>
          </a:p>
          <a:p>
            <a:pPr marL="457200" lvl="1" indent="0">
              <a:buNone/>
            </a:pPr>
            <a:r>
              <a:rPr lang="en-US" dirty="0" smtClean="0"/>
              <a:t>end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method2 </a:t>
            </a:r>
          </a:p>
          <a:p>
            <a:pPr marL="457200" lvl="1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7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arguments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Method definition</a:t>
            </a:r>
          </a:p>
          <a:p>
            <a:r>
              <a:rPr lang="en-US" dirty="0" smtClean="0"/>
              <a:t>Exception handling -&gt; rescue</a:t>
            </a:r>
          </a:p>
          <a:p>
            <a:r>
              <a:rPr lang="en-US" dirty="0"/>
              <a:t>Libraries -&gt; REST and XML</a:t>
            </a:r>
          </a:p>
          <a:p>
            <a:r>
              <a:rPr lang="en-US" dirty="0"/>
              <a:t>Modules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Example scripts walk through</a:t>
            </a:r>
          </a:p>
        </p:txBody>
      </p:sp>
    </p:spTree>
    <p:extLst>
      <p:ext uri="{BB962C8B-B14F-4D97-AF65-F5344CB8AC3E}">
        <p14:creationId xmlns:p14="http://schemas.microsoft.com/office/powerpoint/2010/main" val="50111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 = 5</a:t>
            </a:r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 = 5</a:t>
            </a:r>
          </a:p>
          <a:p>
            <a:pPr lvl="1"/>
            <a:r>
              <a:rPr lang="en-US" dirty="0" smtClean="0"/>
              <a:t>A = 1.5</a:t>
            </a:r>
          </a:p>
          <a:p>
            <a:pPr lvl="1"/>
            <a:r>
              <a:rPr lang="en-US" dirty="0" err="1" smtClean="0"/>
              <a:t>My_str</a:t>
            </a:r>
            <a:r>
              <a:rPr lang="en-US" dirty="0" smtClean="0"/>
              <a:t> = “hello 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5241073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 smtClean="0"/>
              <a:t>Real world objects</a:t>
            </a:r>
          </a:p>
          <a:p>
            <a:r>
              <a:rPr lang="en-US" sz="5500" dirty="0" smtClean="0"/>
              <a:t>Attributes</a:t>
            </a:r>
          </a:p>
          <a:p>
            <a:r>
              <a:rPr lang="en-US" sz="5500" dirty="0" smtClean="0"/>
              <a:t>Methods</a:t>
            </a:r>
          </a:p>
          <a:p>
            <a:r>
              <a:rPr lang="en-US" sz="5500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4300" dirty="0" smtClean="0"/>
              <a:t>class vehicle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</a:t>
            </a:r>
            <a:r>
              <a:rPr lang="en-US" sz="4300" dirty="0" err="1" smtClean="0"/>
              <a:t>attr_accessor</a:t>
            </a:r>
            <a:r>
              <a:rPr lang="en-US" sz="4300" dirty="0" smtClean="0"/>
              <a:t> :tires, :</a:t>
            </a:r>
            <a:r>
              <a:rPr lang="en-US" sz="4300" dirty="0" err="1" smtClean="0"/>
              <a:t>max_speed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</a:t>
            </a:r>
            <a:r>
              <a:rPr lang="en-US" sz="4300" dirty="0" err="1" smtClean="0"/>
              <a:t>attr_reader</a:t>
            </a:r>
            <a:r>
              <a:rPr lang="en-US" sz="4300" dirty="0" smtClean="0"/>
              <a:t> :readable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</a:t>
            </a:r>
            <a:r>
              <a:rPr lang="en-US" sz="4300" dirty="0" err="1" smtClean="0"/>
              <a:t>attr_writer</a:t>
            </a:r>
            <a:r>
              <a:rPr lang="en-US" sz="4300" dirty="0" smtClean="0"/>
              <a:t> :</a:t>
            </a:r>
            <a:r>
              <a:rPr lang="en-US" sz="4300" dirty="0" err="1" smtClean="0"/>
              <a:t>w_var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@@</a:t>
            </a:r>
            <a:r>
              <a:rPr lang="en-US" sz="4300" dirty="0" err="1" smtClean="0"/>
              <a:t>some_att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	# initialize method</a:t>
            </a: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  </a:t>
            </a:r>
            <a:r>
              <a:rPr lang="en-US" sz="4300" dirty="0" smtClean="0"/>
              <a:t>	    	</a:t>
            </a:r>
            <a:r>
              <a:rPr lang="en-US" sz="4300" dirty="0" err="1" smtClean="0"/>
              <a:t>def</a:t>
            </a:r>
            <a:r>
              <a:rPr lang="en-US" sz="4300" dirty="0" smtClean="0"/>
              <a:t> initialize(</a:t>
            </a:r>
            <a:r>
              <a:rPr lang="en-US" sz="4300" dirty="0"/>
              <a:t>tires, 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)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   		@tires=tires,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   		@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=</a:t>
            </a:r>
            <a:r>
              <a:rPr lang="en-US" sz="4300" dirty="0" err="1" smtClean="0"/>
              <a:t>max_speed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end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  </a:t>
            </a:r>
            <a:r>
              <a:rPr lang="en-US" sz="4300" dirty="0" smtClean="0"/>
              <a:t>	    	# another method</a:t>
            </a:r>
            <a:endParaRPr lang="en-US" sz="4300" dirty="0"/>
          </a:p>
          <a:p>
            <a:pPr marL="0" indent="0">
              <a:buNone/>
            </a:pPr>
            <a:r>
              <a:rPr lang="en-US" sz="4300" dirty="0"/>
              <a:t>  	 </a:t>
            </a:r>
            <a:r>
              <a:rPr lang="en-US" sz="4300" dirty="0" smtClean="0"/>
              <a:t>   	</a:t>
            </a:r>
            <a:r>
              <a:rPr lang="en-US" sz="4300" dirty="0" err="1" smtClean="0"/>
              <a:t>def</a:t>
            </a:r>
            <a:r>
              <a:rPr lang="en-US" sz="4300" dirty="0" smtClean="0"/>
              <a:t> </a:t>
            </a:r>
            <a:r>
              <a:rPr lang="en-US" sz="4300" dirty="0" err="1" smtClean="0"/>
              <a:t>print_details</a:t>
            </a:r>
            <a:r>
              <a:rPr lang="en-US" sz="4300" dirty="0" smtClean="0"/>
              <a:t>()</a:t>
            </a:r>
          </a:p>
          <a:p>
            <a:pPr marL="0" indent="0">
              <a:buNone/>
            </a:pPr>
            <a:r>
              <a:rPr lang="en-US" sz="4300" dirty="0"/>
              <a:t>	  </a:t>
            </a:r>
            <a:r>
              <a:rPr lang="en-US" sz="4300" dirty="0" smtClean="0"/>
              <a:t>   		puts ”No of tires #@tires" 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 		puts ”max speed #@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"	    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end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	end</a:t>
            </a:r>
            <a:endParaRPr lang="en-US" sz="43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Inherits attributes and methods from parent class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smtClean="0"/>
              <a:t>car &lt; vehicle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attr_accessor</a:t>
            </a:r>
            <a:r>
              <a:rPr lang="en-US" dirty="0"/>
              <a:t> </a:t>
            </a:r>
            <a:r>
              <a:rPr lang="en-US" dirty="0" smtClean="0"/>
              <a:t>:color</a:t>
            </a:r>
            <a:r>
              <a:rPr lang="en-US" dirty="0"/>
              <a:t>, </a:t>
            </a:r>
            <a:r>
              <a:rPr lang="en-US" dirty="0" smtClean="0"/>
              <a:t>:make</a:t>
            </a:r>
            <a:r>
              <a:rPr lang="en-US" dirty="0"/>
              <a:t>, </a:t>
            </a:r>
            <a:r>
              <a:rPr lang="en-US" dirty="0" smtClean="0"/>
              <a:t>:mileage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# initialize method</a:t>
            </a:r>
          </a:p>
          <a:p>
            <a:pPr marL="457200" lvl="1" indent="0">
              <a:buNone/>
            </a:pPr>
            <a:r>
              <a:rPr lang="en-US" dirty="0"/>
              <a:t>  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initialize(tires, </a:t>
            </a:r>
            <a:r>
              <a:rPr lang="en-US" dirty="0" err="1" smtClean="0"/>
              <a:t>max_speed</a:t>
            </a:r>
            <a:r>
              <a:rPr lang="en-US" dirty="0" smtClean="0"/>
              <a:t>, color, make, mileage)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en-US" b="1" dirty="0" smtClean="0"/>
              <a:t>super(</a:t>
            </a:r>
            <a:r>
              <a:rPr lang="en-US" b="1" dirty="0" err="1" smtClean="0"/>
              <a:t>tires,max_speed</a:t>
            </a:r>
            <a:r>
              <a:rPr lang="en-US" b="1" dirty="0" smtClean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smtClean="0"/>
              <a:t> @color =</a:t>
            </a:r>
            <a:r>
              <a:rPr lang="en-US" dirty="0"/>
              <a:t> color</a:t>
            </a:r>
            <a:r>
              <a:rPr lang="en-US" dirty="0" smtClean="0"/>
              <a:t>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      </a:t>
            </a:r>
            <a:r>
              <a:rPr lang="en-US" dirty="0" smtClean="0"/>
              <a:t>@make = make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@mileage = mileage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calculateCapacity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is-IS" dirty="0" smtClean="0"/>
              <a:t>…....</a:t>
            </a:r>
          </a:p>
          <a:p>
            <a:pPr marL="457200" lvl="1" indent="0">
              <a:buNone/>
            </a:pPr>
            <a:r>
              <a:rPr lang="is-IS" dirty="0"/>
              <a:t>	</a:t>
            </a:r>
            <a:r>
              <a:rPr lang="is-IS" dirty="0" smtClean="0"/>
              <a:t>end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5307980"/>
          </a:xfrm>
        </p:spPr>
        <p:txBody>
          <a:bodyPr>
            <a:normAutofit fontScale="25000" lnSpcReduction="20000"/>
          </a:bodyPr>
          <a:lstStyle/>
          <a:p>
            <a:r>
              <a:rPr lang="en-US" sz="4300" dirty="0" smtClean="0"/>
              <a:t>many forms</a:t>
            </a:r>
          </a:p>
          <a:p>
            <a:r>
              <a:rPr lang="en-US" sz="4300" dirty="0" smtClean="0"/>
              <a:t>‘&lt;‘ = extends</a:t>
            </a:r>
          </a:p>
          <a:p>
            <a:r>
              <a:rPr lang="en-US" sz="4300" dirty="0" smtClean="0"/>
              <a:t>Example:</a:t>
            </a:r>
          </a:p>
          <a:p>
            <a:pPr marL="457200" lvl="1" indent="0">
              <a:buNone/>
            </a:pPr>
            <a:r>
              <a:rPr lang="en-US" sz="3900" dirty="0" smtClean="0"/>
              <a:t>$</a:t>
            </a:r>
            <a:r>
              <a:rPr lang="en-US" sz="3900" dirty="0" err="1" smtClean="0"/>
              <a:t>global_var</a:t>
            </a:r>
            <a:r>
              <a:rPr lang="en-US" sz="3900" dirty="0" smtClean="0"/>
              <a:t> =”/</a:t>
            </a:r>
            <a:r>
              <a:rPr lang="en-US" sz="3900" dirty="0" err="1" smtClean="0"/>
              <a:t>usr</a:t>
            </a:r>
            <a:r>
              <a:rPr lang="en-US" sz="3900" dirty="0" smtClean="0"/>
              <a:t>/&lt;</a:t>
            </a:r>
            <a:r>
              <a:rPr lang="en-US" sz="3900" dirty="0" err="1" smtClean="0"/>
              <a:t>some_path</a:t>
            </a:r>
            <a:r>
              <a:rPr lang="en-US" sz="3900" dirty="0" smtClean="0"/>
              <a:t>/”</a:t>
            </a:r>
          </a:p>
          <a:p>
            <a:pPr marL="457200" lvl="1" indent="0">
              <a:buNone/>
            </a:pPr>
            <a:r>
              <a:rPr lang="en-US" sz="4300" dirty="0"/>
              <a:t>class car &lt; vehicle</a:t>
            </a:r>
          </a:p>
          <a:p>
            <a:pPr marL="457200" lvl="1" indent="0">
              <a:buNone/>
            </a:pPr>
            <a:r>
              <a:rPr lang="en-US" sz="4300" dirty="0"/>
              <a:t>	# initialize method</a:t>
            </a:r>
          </a:p>
          <a:p>
            <a:pPr marL="457200" lvl="1" indent="0">
              <a:buNone/>
            </a:pPr>
            <a:r>
              <a:rPr lang="en-US" sz="4300" dirty="0"/>
              <a:t>  	</a:t>
            </a:r>
            <a:r>
              <a:rPr lang="en-US" sz="4300" dirty="0" err="1"/>
              <a:t>def</a:t>
            </a:r>
            <a:r>
              <a:rPr lang="en-US" sz="4300" dirty="0"/>
              <a:t> initialize(tires, </a:t>
            </a:r>
            <a:r>
              <a:rPr lang="en-US" sz="4300" dirty="0" err="1" smtClean="0"/>
              <a:t>max_speed</a:t>
            </a:r>
            <a:r>
              <a:rPr lang="en-US" sz="4300" dirty="0"/>
              <a:t>, color, make, mileage)</a:t>
            </a:r>
          </a:p>
          <a:p>
            <a:pPr marL="457200" lvl="1" indent="0">
              <a:buNone/>
            </a:pPr>
            <a:r>
              <a:rPr lang="en-US" sz="4300" dirty="0"/>
              <a:t>	        </a:t>
            </a:r>
            <a:r>
              <a:rPr lang="en-US" sz="4300" dirty="0" smtClean="0"/>
              <a:t>super(</a:t>
            </a:r>
            <a:r>
              <a:rPr lang="en-US" sz="4300" dirty="0" err="1" smtClean="0"/>
              <a:t>tires,max_speed</a:t>
            </a:r>
            <a:r>
              <a:rPr lang="en-US" sz="4300" dirty="0"/>
              <a:t>)</a:t>
            </a:r>
          </a:p>
          <a:p>
            <a:pPr marL="457200" lvl="1" indent="0">
              <a:buNone/>
            </a:pPr>
            <a:r>
              <a:rPr lang="en-US" sz="4300" dirty="0"/>
              <a:t>	       @color = color,</a:t>
            </a:r>
          </a:p>
          <a:p>
            <a:pPr marL="457200" lvl="1" indent="0">
              <a:buNone/>
            </a:pPr>
            <a:r>
              <a:rPr lang="en-US" sz="4300" dirty="0"/>
              <a:t>	       @make = make</a:t>
            </a:r>
          </a:p>
          <a:p>
            <a:pPr marL="457200" lvl="1" indent="0">
              <a:buNone/>
            </a:pPr>
            <a:r>
              <a:rPr lang="en-US" sz="4300" dirty="0"/>
              <a:t>	       @mileage = mileage</a:t>
            </a:r>
          </a:p>
          <a:p>
            <a:pPr marL="457200" lvl="1" indent="0">
              <a:buNone/>
            </a:pPr>
            <a:r>
              <a:rPr lang="en-US" sz="4300" dirty="0"/>
              <a:t>	end</a:t>
            </a:r>
          </a:p>
          <a:p>
            <a:pPr marL="457200" lvl="1" indent="0">
              <a:buNone/>
            </a:pP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err="1"/>
              <a:t>def</a:t>
            </a:r>
            <a:r>
              <a:rPr lang="en-US" sz="4300" dirty="0"/>
              <a:t> </a:t>
            </a:r>
            <a:r>
              <a:rPr lang="en-US" sz="4300" dirty="0" err="1"/>
              <a:t>calculateCapacity</a:t>
            </a:r>
            <a:r>
              <a:rPr lang="en-US" sz="4300" dirty="0"/>
              <a:t>()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is-IS" sz="4300" dirty="0"/>
              <a:t>…....</a:t>
            </a:r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end</a:t>
            </a:r>
          </a:p>
          <a:p>
            <a:pPr marL="457200" lvl="1" indent="0">
              <a:buNone/>
            </a:pPr>
            <a:r>
              <a:rPr lang="is-IS" sz="4300" dirty="0"/>
              <a:t>	</a:t>
            </a:r>
            <a:endParaRPr lang="is-IS" sz="4300" dirty="0" smtClean="0"/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def print_details()</a:t>
            </a:r>
          </a:p>
          <a:p>
            <a:pPr marL="457200" lvl="1" indent="0">
              <a:buNone/>
            </a:pPr>
            <a:r>
              <a:rPr lang="is-IS" sz="4300" dirty="0"/>
              <a:t>	 </a:t>
            </a:r>
            <a:r>
              <a:rPr lang="is-IS" sz="4300" dirty="0" smtClean="0"/>
              <a:t>      super</a:t>
            </a:r>
          </a:p>
          <a:p>
            <a:pPr marL="0" indent="0">
              <a:buNone/>
            </a:pPr>
            <a:r>
              <a:rPr lang="is-IS" sz="4300" dirty="0" smtClean="0"/>
              <a:t>	</a:t>
            </a:r>
            <a:r>
              <a:rPr lang="en-US" sz="4300" dirty="0" smtClean="0"/>
              <a:t>     puts ”color #@color" </a:t>
            </a:r>
          </a:p>
          <a:p>
            <a:pPr marL="0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puts ”make #@make”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 puts “mileage #@mileage”</a:t>
            </a:r>
            <a:endParaRPr lang="is-IS" sz="4300" dirty="0" smtClean="0"/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end</a:t>
            </a: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 of class</a:t>
            </a:r>
          </a:p>
          <a:p>
            <a:r>
              <a:rPr lang="en-US" dirty="0" smtClean="0"/>
              <a:t>Access attributes and methods</a:t>
            </a:r>
          </a:p>
          <a:p>
            <a:r>
              <a:rPr lang="en-US" dirty="0" smtClean="0"/>
              <a:t>Syntax to create objects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car.new</a:t>
            </a:r>
            <a:endParaRPr lang="en-US" dirty="0" smtClean="0"/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car.new</a:t>
            </a:r>
            <a:r>
              <a:rPr lang="en-US" dirty="0" smtClean="0"/>
              <a:t>(4,160,sand,infiniti,20)</a:t>
            </a:r>
          </a:p>
          <a:p>
            <a:r>
              <a:rPr lang="en-US" dirty="0" smtClean="0"/>
              <a:t>Access methods</a:t>
            </a:r>
          </a:p>
          <a:p>
            <a:pPr lvl="1"/>
            <a:r>
              <a:rPr lang="en-US" dirty="0" err="1" smtClean="0"/>
              <a:t>Obj.print_details</a:t>
            </a:r>
            <a:r>
              <a:rPr lang="en-US" dirty="0" smtClean="0"/>
              <a:t> -&gt; prints all 5 attributes as in puts statement</a:t>
            </a:r>
          </a:p>
          <a:p>
            <a:r>
              <a:rPr lang="en-US" dirty="0" smtClean="0"/>
              <a:t>What can I do if I only need tires and speed?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vehicle.new</a:t>
            </a:r>
            <a:r>
              <a:rPr lang="en-US" dirty="0" smtClean="0"/>
              <a:t>(4,160)</a:t>
            </a:r>
          </a:p>
          <a:p>
            <a:pPr lvl="1"/>
            <a:r>
              <a:rPr lang="en-US" dirty="0" err="1" smtClean="0"/>
              <a:t>Obj.print_details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060"/>
            <a:ext cx="10515600" cy="880946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006"/>
            <a:ext cx="10515600" cy="5898993"/>
          </a:xfrm>
        </p:spPr>
        <p:txBody>
          <a:bodyPr>
            <a:noAutofit/>
          </a:bodyPr>
          <a:lstStyle/>
          <a:p>
            <a:r>
              <a:rPr lang="en-US" sz="1200" dirty="0" smtClean="0"/>
              <a:t>Encapsulate information</a:t>
            </a:r>
          </a:p>
          <a:p>
            <a:r>
              <a:rPr lang="en-US" sz="1200" dirty="0" smtClean="0"/>
              <a:t>Can be extended</a:t>
            </a:r>
          </a:p>
          <a:p>
            <a:r>
              <a:rPr lang="en-US" sz="1200" dirty="0" smtClean="0"/>
              <a:t>Can not create objects</a:t>
            </a:r>
          </a:p>
          <a:p>
            <a:r>
              <a:rPr lang="en-US" sz="1200" dirty="0" smtClean="0"/>
              <a:t>Example:</a:t>
            </a:r>
          </a:p>
          <a:p>
            <a:pPr marL="0" indent="0">
              <a:buNone/>
            </a:pPr>
            <a:r>
              <a:rPr lang="en-US" sz="1200" dirty="0" smtClean="0"/>
              <a:t>	class vehicle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abstract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	</a:t>
            </a:r>
            <a:r>
              <a:rPr lang="en-US" sz="1200" dirty="0" err="1"/>
              <a:t>attr_accessor</a:t>
            </a:r>
            <a:r>
              <a:rPr lang="en-US" sz="1200" dirty="0"/>
              <a:t> :tires, :</a:t>
            </a:r>
            <a:r>
              <a:rPr lang="en-US" sz="1200" dirty="0" err="1" smtClean="0"/>
              <a:t>max_speed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	# initialize method</a:t>
            </a:r>
          </a:p>
          <a:p>
            <a:pPr marL="457200" lvl="1" indent="0">
              <a:buNone/>
            </a:pPr>
            <a:r>
              <a:rPr lang="en-US" sz="1200" dirty="0"/>
              <a:t>  	    	</a:t>
            </a:r>
            <a:r>
              <a:rPr lang="en-US" sz="1200" dirty="0" err="1"/>
              <a:t>def</a:t>
            </a:r>
            <a:r>
              <a:rPr lang="en-US" sz="1200" dirty="0"/>
              <a:t> initialize(tires, </a:t>
            </a:r>
            <a:r>
              <a:rPr lang="en-US" sz="1200" dirty="0" err="1"/>
              <a:t>max_speed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r>
              <a:rPr lang="en-US" sz="1200" dirty="0"/>
              <a:t>	        		@tires=tires,</a:t>
            </a:r>
          </a:p>
          <a:p>
            <a:pPr marL="457200" lvl="1" indent="0">
              <a:buNone/>
            </a:pPr>
            <a:r>
              <a:rPr lang="en-US" sz="1200" dirty="0"/>
              <a:t>	        		@</a:t>
            </a:r>
            <a:r>
              <a:rPr lang="en-US" sz="1200" dirty="0" err="1"/>
              <a:t>max_speed</a:t>
            </a:r>
            <a:r>
              <a:rPr lang="en-US" sz="1200" dirty="0"/>
              <a:t>=</a:t>
            </a:r>
            <a:r>
              <a:rPr lang="en-US" sz="1200" dirty="0" err="1"/>
              <a:t>max_speed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	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  	    	# another method</a:t>
            </a:r>
          </a:p>
          <a:p>
            <a:pPr marL="0" indent="0">
              <a:buNone/>
            </a:pPr>
            <a:r>
              <a:rPr lang="en-US" sz="1200" dirty="0"/>
              <a:t>  	    	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print_details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smtClean="0"/>
              <a:t>_var1 </a:t>
            </a:r>
            <a:r>
              <a:rPr lang="en-US" sz="1200" dirty="0" smtClean="0"/>
              <a:t>= </a:t>
            </a:r>
            <a:r>
              <a:rPr lang="en-US" sz="1200" dirty="0" smtClean="0"/>
              <a:t>1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if( (tires  empty) and </a:t>
            </a:r>
            <a:r>
              <a:rPr lang="en-US" sz="1200" dirty="0" err="1" smtClean="0"/>
              <a:t>max_speed</a:t>
            </a:r>
            <a:r>
              <a:rPr lang="en-US" sz="1200" dirty="0" smtClean="0"/>
              <a:t> not empty &amp;&amp; color not empty ){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_</a:t>
            </a:r>
            <a:r>
              <a:rPr lang="en-US" sz="1200" dirty="0" err="1" smtClean="0"/>
              <a:t>no_of_tires</a:t>
            </a:r>
            <a:r>
              <a:rPr lang="en-US" sz="1200" dirty="0" smtClean="0"/>
              <a:t> = “available”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     		puts ”No of tires #@tires" </a:t>
            </a:r>
          </a:p>
          <a:p>
            <a:pPr marL="0" indent="0">
              <a:buNone/>
            </a:pPr>
            <a:r>
              <a:rPr lang="en-US" sz="1200" dirty="0"/>
              <a:t>	     		puts ”max speed #@</a:t>
            </a:r>
            <a:r>
              <a:rPr lang="en-US" sz="1200" dirty="0" err="1" smtClean="0"/>
              <a:t>max_speed</a:t>
            </a:r>
            <a:r>
              <a:rPr lang="en-US" sz="1200" dirty="0" smtClean="0"/>
              <a:t>”</a:t>
            </a:r>
          </a:p>
          <a:p>
            <a:pPr marL="0" indent="0">
              <a:buNone/>
            </a:pPr>
            <a:r>
              <a:rPr lang="en-US" sz="1200" dirty="0" smtClean="0"/>
              <a:t>			}</a:t>
            </a:r>
            <a:r>
              <a:rPr lang="en-US" sz="1200" dirty="0"/>
              <a:t>	    </a:t>
            </a:r>
          </a:p>
          <a:p>
            <a:pPr marL="0" indent="0">
              <a:buNone/>
            </a:pPr>
            <a:r>
              <a:rPr lang="en-US" sz="1200" dirty="0"/>
              <a:t>	    	end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end</a:t>
            </a:r>
          </a:p>
          <a:p>
            <a:r>
              <a:rPr lang="en-US" sz="1200" dirty="0" err="1" smtClean="0"/>
              <a:t>Obj</a:t>
            </a:r>
            <a:r>
              <a:rPr lang="en-US" sz="1200" dirty="0" smtClean="0"/>
              <a:t> = </a:t>
            </a:r>
            <a:r>
              <a:rPr lang="en-US" sz="1200" dirty="0" err="1" smtClean="0"/>
              <a:t>vehicle.new</a:t>
            </a:r>
            <a:r>
              <a:rPr lang="en-US" sz="1200" dirty="0" smtClean="0"/>
              <a:t>(2,120) -&gt; what will happen?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2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064"/>
            <a:ext cx="10515600" cy="56090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Local Variables (_) -&gt; {}</a:t>
            </a:r>
          </a:p>
          <a:p>
            <a:pPr lvl="1"/>
            <a:r>
              <a:rPr lang="en-US" dirty="0"/>
              <a:t>Instance </a:t>
            </a:r>
            <a:r>
              <a:rPr lang="en-US" dirty="0" smtClean="0"/>
              <a:t>Variables(@)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Variables(@@)</a:t>
            </a:r>
          </a:p>
          <a:p>
            <a:pPr lvl="1"/>
            <a:r>
              <a:rPr lang="en-US" dirty="0"/>
              <a:t>Global </a:t>
            </a:r>
            <a:r>
              <a:rPr lang="en-US" dirty="0" smtClean="0"/>
              <a:t>Variables($)</a:t>
            </a:r>
          </a:p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Can be used anywhere</a:t>
            </a:r>
          </a:p>
          <a:p>
            <a:pPr lvl="1"/>
            <a:r>
              <a:rPr lang="en-US" dirty="0" smtClean="0"/>
              <a:t>Must be initialized before use</a:t>
            </a:r>
          </a:p>
          <a:p>
            <a:pPr lvl="1"/>
            <a:r>
              <a:rPr lang="en-US" dirty="0" smtClean="0"/>
              <a:t>Reassigning value is a bad practice as this can impact other method using the constant</a:t>
            </a:r>
          </a:p>
          <a:p>
            <a:pPr lvl="1"/>
            <a:r>
              <a:rPr lang="en-US" dirty="0" smtClean="0"/>
              <a:t>FILE_PATH =“/</a:t>
            </a:r>
            <a:r>
              <a:rPr lang="en-US" dirty="0" err="1" smtClean="0"/>
              <a:t>usr</a:t>
            </a:r>
            <a:r>
              <a:rPr lang="en-US" dirty="0" smtClean="0"/>
              <a:t>/home/&lt;</a:t>
            </a:r>
            <a:r>
              <a:rPr lang="en-US" dirty="0" err="1" smtClean="0"/>
              <a:t>some_path</a:t>
            </a:r>
            <a:r>
              <a:rPr lang="en-US" dirty="0" smtClean="0"/>
              <a:t>&gt;”</a:t>
            </a:r>
          </a:p>
          <a:p>
            <a:r>
              <a:rPr lang="en-US" dirty="0" smtClean="0"/>
              <a:t>Variable types/literals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Floating number ( decimals )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Any word or sentence</a:t>
            </a:r>
          </a:p>
          <a:p>
            <a:pPr lvl="2"/>
            <a:r>
              <a:rPr lang="en-US" dirty="0" smtClean="0"/>
              <a:t>Refer variable values #{}</a:t>
            </a:r>
          </a:p>
          <a:p>
            <a:pPr lvl="2"/>
            <a:r>
              <a:rPr lang="en-US" dirty="0" smtClean="0"/>
              <a:t>Escape char notations ( \n – new line, \backspace, \r carriage return </a:t>
            </a:r>
            <a:r>
              <a:rPr lang="is-IS" dirty="0" smtClean="0"/>
              <a:t>….... )</a:t>
            </a:r>
          </a:p>
          <a:p>
            <a:r>
              <a:rPr lang="is-IS" dirty="0" smtClean="0"/>
              <a:t>Arrays – arr_car_makes=[”inifiniti”,”acura”,”bmw”,”ford”] or arr_somearray=[1,2,3,5]</a:t>
            </a:r>
          </a:p>
          <a:p>
            <a:r>
              <a:rPr lang="en-US" dirty="0" smtClean="0"/>
              <a:t>H</a:t>
            </a:r>
            <a:r>
              <a:rPr lang="is-IS" dirty="0" smtClean="0"/>
              <a:t>ashes – </a:t>
            </a:r>
            <a:r>
              <a:rPr lang="en-US" dirty="0"/>
              <a:t>key value pairs -&gt; colors = { "red" =&gt; </a:t>
            </a:r>
            <a:r>
              <a:rPr lang="en-US" dirty="0" smtClean="0"/>
              <a:t>“nice”, </a:t>
            </a:r>
            <a:r>
              <a:rPr lang="en-US" dirty="0"/>
              <a:t>"green" =&gt; </a:t>
            </a:r>
            <a:r>
              <a:rPr lang="en-US" dirty="0" smtClean="0"/>
              <a:t>“better”, </a:t>
            </a:r>
            <a:r>
              <a:rPr lang="en-US" dirty="0"/>
              <a:t>"blue" =&gt; </a:t>
            </a:r>
            <a:r>
              <a:rPr lang="en-US" dirty="0" smtClean="0"/>
              <a:t>“ok”}</a:t>
            </a:r>
          </a:p>
          <a:p>
            <a:r>
              <a:rPr lang="en-US" dirty="0" smtClean="0"/>
              <a:t>Iterate array and hashes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is-IS" dirty="0" smtClean="0"/>
              <a:t>	</a:t>
            </a:r>
            <a:r>
              <a:rPr lang="is-IS" dirty="0" smtClean="0"/>
              <a:t>arr_car_makes</a:t>
            </a:r>
            <a:r>
              <a:rPr lang="en-US" dirty="0" smtClean="0"/>
              <a:t>.each </a:t>
            </a:r>
            <a:r>
              <a:rPr lang="en-US" dirty="0" smtClean="0"/>
              <a:t>do |</a:t>
            </a:r>
            <a:r>
              <a:rPr lang="en-US" dirty="0" err="1" smtClean="0"/>
              <a:t>val</a:t>
            </a:r>
            <a:r>
              <a:rPr lang="en-US" dirty="0" smtClean="0"/>
              <a:t>|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puts 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end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colors</a:t>
            </a:r>
            <a:r>
              <a:rPr lang="en-US" dirty="0" smtClean="0"/>
              <a:t>.each </a:t>
            </a:r>
            <a:r>
              <a:rPr lang="en-US" dirty="0"/>
              <a:t>do </a:t>
            </a:r>
            <a:r>
              <a:rPr lang="en-US" dirty="0" smtClean="0"/>
              <a:t>|</a:t>
            </a:r>
            <a:r>
              <a:rPr lang="en-US" dirty="0" err="1" smtClean="0"/>
              <a:t>key,value</a:t>
            </a:r>
            <a:r>
              <a:rPr lang="en-US" dirty="0" smtClean="0"/>
              <a:t>|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puts </a:t>
            </a:r>
            <a:r>
              <a:rPr lang="en-US" dirty="0" smtClean="0"/>
              <a:t>“#{key} is a #{value} </a:t>
            </a:r>
          </a:p>
          <a:p>
            <a:pPr marL="457200" lvl="1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 smtClean="0"/>
              <a:t>Sum of all integers in </a:t>
            </a:r>
            <a:r>
              <a:rPr lang="en-US" dirty="0" err="1" smtClean="0"/>
              <a:t>arr_somearray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5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+,-,*,/,%,**</a:t>
            </a:r>
          </a:p>
          <a:p>
            <a:r>
              <a:rPr lang="en-US" dirty="0" err="1" smtClean="0"/>
              <a:t>Comparision</a:t>
            </a:r>
            <a:r>
              <a:rPr lang="en-US" dirty="0" smtClean="0"/>
              <a:t> operators</a:t>
            </a:r>
          </a:p>
          <a:p>
            <a:pPr lvl="1"/>
            <a:r>
              <a:rPr lang="en-US" dirty="0" smtClean="0"/>
              <a:t>==,!=,&lt;,&gt;,&gt;=,&lt;=,.</a:t>
            </a:r>
            <a:r>
              <a:rPr lang="en-US" dirty="0" err="1" smtClean="0"/>
              <a:t>eql</a:t>
            </a:r>
            <a:r>
              <a:rPr lang="en-US" dirty="0" smtClean="0"/>
              <a:t>?,.equal?</a:t>
            </a:r>
          </a:p>
          <a:p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=, +=, </a:t>
            </a:r>
            <a:r>
              <a:rPr lang="en-US" dirty="0" smtClean="0"/>
              <a:t>-=,*=,/=,%=,**=</a:t>
            </a:r>
            <a:endParaRPr lang="en-US" dirty="0" smtClean="0"/>
          </a:p>
          <a:p>
            <a:pPr lvl="1"/>
            <a:r>
              <a:rPr lang="en-US" dirty="0" smtClean="0"/>
              <a:t>Can assign values to multiple variable in one statement</a:t>
            </a:r>
          </a:p>
          <a:p>
            <a:pPr lvl="2"/>
            <a:r>
              <a:rPr lang="en-US" dirty="0" err="1" smtClean="0"/>
              <a:t>A,b,c</a:t>
            </a:r>
            <a:r>
              <a:rPr lang="en-US" dirty="0" smtClean="0"/>
              <a:t>=1,2,3</a:t>
            </a:r>
          </a:p>
          <a:p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‘and’ or ‘&amp;&amp;’</a:t>
            </a:r>
          </a:p>
          <a:p>
            <a:pPr lvl="1"/>
            <a:r>
              <a:rPr lang="en-US" dirty="0" smtClean="0"/>
              <a:t>‘or’ or ‘||’</a:t>
            </a:r>
          </a:p>
          <a:p>
            <a:pPr lvl="1"/>
            <a:r>
              <a:rPr lang="en-US" dirty="0" smtClean="0"/>
              <a:t>‘not’ or ‘!’</a:t>
            </a:r>
          </a:p>
          <a:p>
            <a:pPr lvl="1"/>
            <a:r>
              <a:rPr lang="en-US" dirty="0" smtClean="0"/>
              <a:t>?: =&gt; example !</a:t>
            </a:r>
            <a:r>
              <a:rPr lang="en-US" dirty="0" err="1" smtClean="0"/>
              <a:t>x?y:x</a:t>
            </a:r>
            <a:endParaRPr lang="en-US" dirty="0" smtClean="0"/>
          </a:p>
          <a:p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.. ( used for loops, includes last value) (1..10) =&gt; 1 -10</a:t>
            </a:r>
          </a:p>
          <a:p>
            <a:pPr lvl="1"/>
            <a:r>
              <a:rPr lang="is-IS" dirty="0" smtClean="0"/>
              <a:t>… </a:t>
            </a:r>
            <a:r>
              <a:rPr lang="en-US" dirty="0"/>
              <a:t>( used for loops, </a:t>
            </a:r>
            <a:r>
              <a:rPr lang="en-US" dirty="0" smtClean="0"/>
              <a:t>excludes last </a:t>
            </a:r>
            <a:r>
              <a:rPr lang="en-US" dirty="0"/>
              <a:t>value</a:t>
            </a:r>
            <a:r>
              <a:rPr lang="en-US" dirty="0" smtClean="0"/>
              <a:t>) (1</a:t>
            </a:r>
            <a:r>
              <a:rPr lang="is-IS" dirty="0" smtClean="0"/>
              <a:t>…10) =&gt; 1 -9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669</Words>
  <Application>Microsoft Macintosh PowerPoint</Application>
  <PresentationFormat>Widescreen</PresentationFormat>
  <Paragraphs>376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Ruby</vt:lpstr>
      <vt:lpstr>Object-Oriented programming language</vt:lpstr>
      <vt:lpstr>Encapsulation</vt:lpstr>
      <vt:lpstr>Inheritance</vt:lpstr>
      <vt:lpstr>polymorphism</vt:lpstr>
      <vt:lpstr>objects</vt:lpstr>
      <vt:lpstr>Abstraction</vt:lpstr>
      <vt:lpstr>Variable</vt:lpstr>
      <vt:lpstr>Operators</vt:lpstr>
      <vt:lpstr>Installation</vt:lpstr>
      <vt:lpstr>Irb – interactive ruby</vt:lpstr>
      <vt:lpstr>Execute Ruby scripts</vt:lpstr>
      <vt:lpstr>Input params / command line args</vt:lpstr>
      <vt:lpstr>Conditional statements and loops</vt:lpstr>
      <vt:lpstr>PowerPoint Presentation</vt:lpstr>
      <vt:lpstr>PowerPoint Presentation</vt:lpstr>
      <vt:lpstr>PowerPoint Presentation</vt:lpstr>
      <vt:lpstr>methods</vt:lpstr>
      <vt:lpstr>PowerPoint Presentation</vt:lpstr>
      <vt:lpstr>Methods inside a class</vt:lpstr>
      <vt:lpstr>Next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Microsoft Office User</dc:creator>
  <cp:lastModifiedBy>Microsoft Office User</cp:lastModifiedBy>
  <cp:revision>45</cp:revision>
  <dcterms:created xsi:type="dcterms:W3CDTF">2016-09-07T18:23:40Z</dcterms:created>
  <dcterms:modified xsi:type="dcterms:W3CDTF">2017-01-28T04:09:31Z</dcterms:modified>
</cp:coreProperties>
</file>