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0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E7F2-8F21-FB40-AC4B-D62F44A6D96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056-1FB8-9047-AF33-C35CFE8F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E7F2-8F21-FB40-AC4B-D62F44A6D96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056-1FB8-9047-AF33-C35CFE8F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8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E7F2-8F21-FB40-AC4B-D62F44A6D96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056-1FB8-9047-AF33-C35CFE8F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E7F2-8F21-FB40-AC4B-D62F44A6D96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056-1FB8-9047-AF33-C35CFE8F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9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E7F2-8F21-FB40-AC4B-D62F44A6D96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056-1FB8-9047-AF33-C35CFE8F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8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E7F2-8F21-FB40-AC4B-D62F44A6D96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056-1FB8-9047-AF33-C35CFE8F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E7F2-8F21-FB40-AC4B-D62F44A6D96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056-1FB8-9047-AF33-C35CFE8F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E7F2-8F21-FB40-AC4B-D62F44A6D96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056-1FB8-9047-AF33-C35CFE8F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E7F2-8F21-FB40-AC4B-D62F44A6D96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056-1FB8-9047-AF33-C35CFE8F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6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E7F2-8F21-FB40-AC4B-D62F44A6D96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056-1FB8-9047-AF33-C35CFE8F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0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E7F2-8F21-FB40-AC4B-D62F44A6D96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7056-1FB8-9047-AF33-C35CFE8F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3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E7F2-8F21-FB40-AC4B-D62F44A6D96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7056-1FB8-9047-AF33-C35CFE8F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4" Type="http://schemas.openxmlformats.org/officeDocument/2006/relationships/hyperlink" Target="https://wiki.jenkins-ci.org/display/JENKINS/Installing+Jenki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enkins.io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Jenkins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Hudson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Bamboo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jenkins</a:t>
            </a:r>
            <a:r>
              <a:rPr lang="en-US" dirty="0" smtClean="0"/>
              <a:t> package from </a:t>
            </a:r>
            <a:r>
              <a:rPr lang="en-US" dirty="0" smtClean="0">
                <a:hlinkClick r:id="rId2"/>
              </a:rPr>
              <a:t>https://jenkins.io/index.html</a:t>
            </a:r>
            <a:endParaRPr lang="en-US" dirty="0" smtClean="0"/>
          </a:p>
          <a:p>
            <a:r>
              <a:rPr lang="en-US" dirty="0" smtClean="0"/>
              <a:t>Double click </a:t>
            </a:r>
            <a:r>
              <a:rPr lang="en-US" dirty="0" err="1" smtClean="0"/>
              <a:t>pkg</a:t>
            </a:r>
            <a:endParaRPr lang="en-US" dirty="0" smtClean="0"/>
          </a:p>
          <a:p>
            <a:r>
              <a:rPr lang="en-US" dirty="0" smtClean="0"/>
              <a:t>Follow the wizard</a:t>
            </a:r>
          </a:p>
          <a:p>
            <a:r>
              <a:rPr lang="en-US" dirty="0" smtClean="0"/>
              <a:t>Browse </a:t>
            </a:r>
            <a:r>
              <a:rPr lang="en-US" dirty="0" err="1" smtClean="0"/>
              <a:t>jenkins</a:t>
            </a:r>
            <a:r>
              <a:rPr lang="en-US" dirty="0" smtClean="0"/>
              <a:t> UI @ </a:t>
            </a:r>
            <a:r>
              <a:rPr lang="en-US" dirty="0" smtClean="0">
                <a:hlinkClick r:id="rId3"/>
              </a:rPr>
              <a:t>http://localhost:8080/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Retrieve password from logs @ </a:t>
            </a:r>
            <a:r>
              <a:rPr lang="en-US" dirty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jenkins</a:t>
            </a:r>
            <a:r>
              <a:rPr lang="en-US" dirty="0" smtClean="0"/>
              <a:t>/</a:t>
            </a:r>
            <a:r>
              <a:rPr lang="en-US" dirty="0" err="1" smtClean="0"/>
              <a:t>jenkins.log</a:t>
            </a:r>
            <a:r>
              <a:rPr lang="en-US" dirty="0" smtClean="0"/>
              <a:t> “look for </a:t>
            </a:r>
            <a:r>
              <a:rPr lang="en-US" dirty="0"/>
              <a:t>Please use the following password to proceed to installation</a:t>
            </a:r>
            <a:r>
              <a:rPr lang="en-US" dirty="0" smtClean="0"/>
              <a:t>:”</a:t>
            </a:r>
          </a:p>
          <a:p>
            <a:r>
              <a:rPr lang="en-US" dirty="0" smtClean="0"/>
              <a:t>Enter password in UI</a:t>
            </a:r>
          </a:p>
          <a:p>
            <a:r>
              <a:rPr lang="en-US" dirty="0" smtClean="0"/>
              <a:t>Instructions for other OS - </a:t>
            </a:r>
            <a:r>
              <a:rPr lang="en-US" dirty="0" smtClean="0">
                <a:hlinkClick r:id="rId4"/>
              </a:rPr>
              <a:t>https://wiki.jenkins-ci.org/display/JENKINS/Installing+Jenkins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5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</a:t>
            </a:r>
            <a:r>
              <a:rPr lang="en-US" dirty="0" err="1" smtClean="0"/>
              <a:t>jenkins</a:t>
            </a:r>
            <a:r>
              <a:rPr lang="en-US" dirty="0" smtClean="0"/>
              <a:t> UI </a:t>
            </a:r>
          </a:p>
          <a:p>
            <a:r>
              <a:rPr lang="en-US" dirty="0" smtClean="0"/>
              <a:t>Proceed to install suggested plugin</a:t>
            </a:r>
          </a:p>
          <a:p>
            <a:r>
              <a:rPr lang="en-US" dirty="0" smtClean="0"/>
              <a:t>Create first user: provide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Full name</a:t>
            </a:r>
          </a:p>
          <a:p>
            <a:pPr lvl="1"/>
            <a:r>
              <a:rPr lang="en-US" dirty="0" smtClean="0"/>
              <a:t>Email address</a:t>
            </a:r>
          </a:p>
          <a:p>
            <a:r>
              <a:rPr lang="en-US" dirty="0" smtClean="0"/>
              <a:t>Jenkins is ready for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4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Plugins: Over 800 open source plugins available</a:t>
            </a:r>
          </a:p>
          <a:p>
            <a:r>
              <a:rPr lang="en-US" dirty="0" smtClean="0"/>
              <a:t>Integrations: Can be integrated with </a:t>
            </a:r>
          </a:p>
          <a:p>
            <a:pPr lvl="1"/>
            <a:r>
              <a:rPr lang="en-US" dirty="0" err="1" smtClean="0"/>
              <a:t>Scm</a:t>
            </a:r>
            <a:r>
              <a:rPr lang="en-US" dirty="0" smtClean="0"/>
              <a:t> –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svn</a:t>
            </a:r>
            <a:r>
              <a:rPr lang="en-US" dirty="0" smtClean="0"/>
              <a:t>, </a:t>
            </a:r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smtClean="0"/>
              <a:t>Build tools – maven, ant and more</a:t>
            </a:r>
          </a:p>
          <a:p>
            <a:pPr lvl="1"/>
            <a:r>
              <a:rPr lang="en-US" dirty="0" smtClean="0"/>
              <a:t>Shell scripts</a:t>
            </a:r>
            <a:endParaRPr lang="en-US" dirty="0" smtClean="0"/>
          </a:p>
          <a:p>
            <a:pPr lvl="1"/>
            <a:r>
              <a:rPr lang="en-US" dirty="0" smtClean="0"/>
              <a:t>Emails</a:t>
            </a:r>
          </a:p>
          <a:p>
            <a:r>
              <a:rPr lang="en-US" dirty="0" smtClean="0"/>
              <a:t>REST </a:t>
            </a:r>
            <a:r>
              <a:rPr lang="en-US" dirty="0" err="1" smtClean="0"/>
              <a:t>Api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04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Jobs: create jobs by selecting “new Item” from left menu.</a:t>
            </a:r>
          </a:p>
          <a:p>
            <a:pPr lvl="1"/>
            <a:r>
              <a:rPr lang="en-US" dirty="0" smtClean="0"/>
              <a:t>Pre Build</a:t>
            </a:r>
          </a:p>
          <a:p>
            <a:pPr lvl="1"/>
            <a:r>
              <a:rPr lang="en-US" dirty="0" smtClean="0"/>
              <a:t>Build -&gt; tasks</a:t>
            </a:r>
          </a:p>
          <a:p>
            <a:pPr lvl="1"/>
            <a:r>
              <a:rPr lang="en-US" dirty="0" smtClean="0"/>
              <a:t>Prost build -&gt; tasks</a:t>
            </a:r>
          </a:p>
          <a:p>
            <a:pPr lvl="2"/>
            <a:r>
              <a:rPr lang="en-US" dirty="0" smtClean="0"/>
              <a:t>Emails</a:t>
            </a:r>
          </a:p>
          <a:p>
            <a:pPr lvl="2"/>
            <a:r>
              <a:rPr lang="en-US" dirty="0" smtClean="0"/>
              <a:t>Trigger other jobs</a:t>
            </a:r>
          </a:p>
          <a:p>
            <a:r>
              <a:rPr lang="en-US" dirty="0" smtClean="0"/>
              <a:t>Admin: manage plugin and more via “manage </a:t>
            </a:r>
            <a:r>
              <a:rPr lang="en-US" dirty="0" err="1" smtClean="0"/>
              <a:t>jenkins</a:t>
            </a:r>
            <a:r>
              <a:rPr lang="en-US" dirty="0" smtClean="0"/>
              <a:t>” from left menu</a:t>
            </a:r>
          </a:p>
          <a:p>
            <a:pPr lvl="1"/>
            <a:r>
              <a:rPr lang="en-US" dirty="0" smtClean="0"/>
              <a:t>Configure system</a:t>
            </a:r>
          </a:p>
          <a:p>
            <a:pPr lvl="2"/>
            <a:r>
              <a:rPr lang="en-US" dirty="0" err="1" smtClean="0"/>
              <a:t>scm</a:t>
            </a:r>
            <a:r>
              <a:rPr lang="en-US" dirty="0" smtClean="0"/>
              <a:t> integration</a:t>
            </a:r>
          </a:p>
          <a:p>
            <a:pPr lvl="2"/>
            <a:r>
              <a:rPr lang="en-US" dirty="0" smtClean="0"/>
              <a:t>Sonar integration</a:t>
            </a:r>
          </a:p>
          <a:p>
            <a:pPr lvl="2"/>
            <a:r>
              <a:rPr lang="en-US" dirty="0" smtClean="0"/>
              <a:t>Custom plugins</a:t>
            </a:r>
          </a:p>
          <a:p>
            <a:pPr lvl="1"/>
            <a:r>
              <a:rPr lang="en-US" dirty="0" smtClean="0"/>
              <a:t>Manage node</a:t>
            </a:r>
          </a:p>
          <a:p>
            <a:pPr lvl="2"/>
            <a:r>
              <a:rPr lang="en-US" dirty="0" smtClean="0"/>
              <a:t>Add slave using manage nodes</a:t>
            </a:r>
          </a:p>
          <a:p>
            <a:pPr lvl="2"/>
            <a:r>
              <a:rPr lang="en-US" dirty="0" smtClean="0"/>
              <a:t>Create a </a:t>
            </a:r>
            <a:r>
              <a:rPr lang="en-US" dirty="0" err="1" smtClean="0"/>
              <a:t>vm</a:t>
            </a:r>
            <a:r>
              <a:rPr lang="en-US" dirty="0" smtClean="0"/>
              <a:t> -&gt; install </a:t>
            </a:r>
            <a:r>
              <a:rPr lang="en-US" dirty="0" err="1" smtClean="0"/>
              <a:t>slave.jar</a:t>
            </a:r>
            <a:r>
              <a:rPr lang="en-US" dirty="0" smtClean="0"/>
              <a:t> -&gt; attach to master via manage nodes</a:t>
            </a:r>
          </a:p>
          <a:p>
            <a:pPr lvl="1"/>
            <a:r>
              <a:rPr lang="en-US" dirty="0" smtClean="0"/>
              <a:t>Manage plugin</a:t>
            </a:r>
          </a:p>
          <a:p>
            <a:pPr lvl="2"/>
            <a:r>
              <a:rPr lang="en-US" dirty="0" smtClean="0"/>
              <a:t>Install plugins</a:t>
            </a:r>
          </a:p>
          <a:p>
            <a:pPr lvl="2"/>
            <a:r>
              <a:rPr lang="en-US" dirty="0" smtClean="0"/>
              <a:t>Upgrade plugins</a:t>
            </a:r>
          </a:p>
          <a:p>
            <a:pPr lvl="1"/>
            <a:r>
              <a:rPr lang="en-US" dirty="0" smtClean="0"/>
              <a:t>Safe restart</a:t>
            </a:r>
          </a:p>
          <a:p>
            <a:pPr lvl="1"/>
            <a:r>
              <a:rPr lang="en-US" dirty="0" smtClean="0"/>
              <a:t>Manage User</a:t>
            </a:r>
          </a:p>
          <a:p>
            <a:pPr lvl="2"/>
            <a:r>
              <a:rPr lang="en-US" dirty="0" smtClean="0"/>
              <a:t>Add users</a:t>
            </a:r>
          </a:p>
          <a:p>
            <a:pPr lvl="2"/>
            <a:r>
              <a:rPr lang="en-US" dirty="0" smtClean="0"/>
              <a:t>LDAP integrations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0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 UI</a:t>
            </a:r>
          </a:p>
          <a:p>
            <a:r>
              <a:rPr lang="en-US" dirty="0" smtClean="0"/>
              <a:t>Create jobs</a:t>
            </a:r>
          </a:p>
          <a:p>
            <a:r>
              <a:rPr lang="en-US" dirty="0" smtClean="0"/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175162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jenkins</a:t>
            </a:r>
            <a:r>
              <a:rPr lang="en-US" dirty="0" smtClean="0"/>
              <a:t> master</a:t>
            </a:r>
          </a:p>
          <a:p>
            <a:r>
              <a:rPr lang="en-US" dirty="0" smtClean="0"/>
              <a:t>Install string parameter plugin</a:t>
            </a:r>
          </a:p>
          <a:p>
            <a:r>
              <a:rPr lang="en-US" dirty="0" smtClean="0"/>
              <a:t>Install build pipeline plugin</a:t>
            </a:r>
          </a:p>
          <a:p>
            <a:r>
              <a:rPr lang="en-US" dirty="0" smtClean="0"/>
              <a:t>Create a job with shell scripts</a:t>
            </a:r>
          </a:p>
          <a:p>
            <a:pPr lvl="1"/>
            <a:r>
              <a:rPr lang="en-US" dirty="0" smtClean="0"/>
              <a:t>Echo </a:t>
            </a:r>
            <a:r>
              <a:rPr lang="en-US" dirty="0" err="1" smtClean="0"/>
              <a:t>env</a:t>
            </a:r>
            <a:r>
              <a:rPr lang="en-US" dirty="0" smtClean="0"/>
              <a:t> variable -&gt; $WORKSPACE, $JOB_NAME and more</a:t>
            </a:r>
          </a:p>
          <a:p>
            <a:r>
              <a:rPr lang="en-US" dirty="0" smtClean="0"/>
              <a:t>Bonus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vm</a:t>
            </a:r>
            <a:endParaRPr lang="en-US" dirty="0" smtClean="0"/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slave.jar</a:t>
            </a:r>
            <a:endParaRPr lang="en-US" dirty="0" smtClean="0"/>
          </a:p>
          <a:p>
            <a:pPr lvl="1"/>
            <a:r>
              <a:rPr lang="en-US" dirty="0" smtClean="0"/>
              <a:t>Configure slave from manage nodes</a:t>
            </a:r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 smtClean="0"/>
              <a:t>PDF in </a:t>
            </a:r>
            <a:r>
              <a:rPr lang="en-US" dirty="0" err="1" smtClean="0"/>
              <a:t>gitlab</a:t>
            </a:r>
            <a:r>
              <a:rPr lang="en-US" dirty="0" smtClean="0"/>
              <a:t>: </a:t>
            </a:r>
            <a:r>
              <a:rPr lang="en-US" dirty="0" err="1" smtClean="0"/>
              <a:t>jenkins</a:t>
            </a:r>
            <a:r>
              <a:rPr lang="en-US" dirty="0" smtClean="0"/>
              <a:t>-the-definitive-</a:t>
            </a:r>
            <a:r>
              <a:rPr lang="en-US" dirty="0" err="1" smtClean="0"/>
              <a:t>guide.pdf</a:t>
            </a:r>
            <a:endParaRPr lang="en-US" dirty="0" smtClean="0"/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jenkins.io</a:t>
            </a:r>
            <a:r>
              <a:rPr lang="en-US" dirty="0" smtClean="0"/>
              <a:t>/doc/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4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260</Words>
  <Application>Microsoft Macintosh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Jenkins</vt:lpstr>
      <vt:lpstr>Installation</vt:lpstr>
      <vt:lpstr>Set Up</vt:lpstr>
      <vt:lpstr>Features</vt:lpstr>
      <vt:lpstr>Components</vt:lpstr>
      <vt:lpstr>Demo</vt:lpstr>
      <vt:lpstr>Exercises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Microsoft Office User</dc:creator>
  <cp:lastModifiedBy>Microsoft Office User</cp:lastModifiedBy>
  <cp:revision>10</cp:revision>
  <dcterms:created xsi:type="dcterms:W3CDTF">2017-01-24T02:16:39Z</dcterms:created>
  <dcterms:modified xsi:type="dcterms:W3CDTF">2017-01-24T04:26:25Z</dcterms:modified>
</cp:coreProperties>
</file>