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Lst>
  <p:sldSz cy="6858000" cx="9144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61" roundtripDataSignature="AMtx7mg4z1XaR5Q4aH16KA2gJ4b1XR7r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C70AAE2-BF8A-4900-8867-27E8E0D04E03}">
  <a:tblStyle styleId="{7C70AAE2-BF8A-4900-8867-27E8E0D04E0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1"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7" cy="479425"/>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4143375" y="0"/>
            <a:ext cx="3170237" cy="479425"/>
          </a:xfrm>
          <a:prstGeom prst="rect">
            <a:avLst/>
          </a:prstGeom>
          <a:noFill/>
          <a:ln>
            <a:noFill/>
          </a:ln>
        </p:spPr>
        <p:txBody>
          <a:bodyPr anchorCtr="0" anchor="t" bIns="48325" lIns="96650" spcFirstLastPara="1" rIns="96650" wrap="square" tIns="48325">
            <a:noAutofit/>
          </a:bodyPr>
          <a:lstStyle>
            <a:lvl1pPr lvl="0" marR="0" rtl="0" algn="r">
              <a:lnSpc>
                <a:spcPct val="100000"/>
              </a:lnSpc>
              <a:spcBef>
                <a:spcPts val="0"/>
              </a:spcBef>
              <a:spcAft>
                <a:spcPts val="0"/>
              </a:spcAft>
              <a:buSzPts val="1400"/>
              <a:buNone/>
              <a:defRPr b="1" i="0" sz="13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120187"/>
            <a:ext cx="3170237" cy="479425"/>
          </a:xfrm>
          <a:prstGeom prst="rect">
            <a:avLst/>
          </a:prstGeom>
          <a:noFill/>
          <a:ln>
            <a:noFill/>
          </a:ln>
        </p:spPr>
        <p:txBody>
          <a:bodyPr anchorCtr="0" anchor="b" bIns="48325" lIns="96650" spcFirstLastPara="1" rIns="96650" wrap="square" tIns="48325">
            <a:noAutofit/>
          </a:bodyPr>
          <a:lstStyle>
            <a:lvl1pPr lvl="0"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1" i="0" lang="en-US" sz="13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0: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01" name="Google Shape;301;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1: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08" name="Google Shape;308;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2: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16" name="Google Shape;316;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3: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23" name="Google Shape;323;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4: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34" name="Google Shape;334;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5: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41" name="Google Shape;341;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6: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48" name="Google Shape;348;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7: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66" name="Google Shape;366;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8: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83" name="Google Shape;383;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19: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00" name="Google Shape;400;p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20: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18" name="Google Shape;418;p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21: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35" name="Google Shape;435;p2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22: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42" name="Google Shape;442;p2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23: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49" name="Google Shape;449;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24: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56" name="Google Shape;456;p2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25: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63" name="Google Shape;463;p2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26: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70" name="Google Shape;470;p2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27: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77" name="Google Shape;477;p2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28: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84" name="Google Shape;484;p2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29: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91" name="Google Shape;491;p2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30: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99" name="Google Shape;499;p3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31: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08" name="Google Shape;508;p3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32: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18" name="Google Shape;518;p3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33: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31" name="Google Shape;531;p3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34: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44" name="Google Shape;544;p3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35: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61" name="Google Shape;561;p3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36: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78" name="Google Shape;578;p3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37: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99" name="Google Shape;599;p3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38: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20" name="Google Shape;620;p3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39: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42" name="Google Shape;642;p3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40: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64" name="Google Shape;664;p4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41: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86" name="Google Shape;686;p4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42: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08" name="Google Shape;708;p4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43: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32" name="Google Shape;732;p4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44: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56" name="Google Shape;756;p4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45: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81" name="Google Shape;781;p4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p46: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07" name="Google Shape;807;p4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p47: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33" name="Google Shape;833;p4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p48: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61" name="Google Shape;861;p4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p49: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90" name="Google Shape;890;p4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p50: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08" name="Google Shape;908;p5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p51: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22" name="Google Shape;922;p5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p52: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29" name="Google Shape;929;p5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p53: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37" name="Google Shape;937;p5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p54: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44" name="Google Shape;944;p5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9: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94" name="Google Shape;294;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5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5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Times New Roman"/>
              <a:buNone/>
              <a:defRPr/>
            </a:lvl1pPr>
            <a:lvl2pPr lvl="1" algn="ctr">
              <a:spcBef>
                <a:spcPts val="560"/>
              </a:spcBef>
              <a:spcAft>
                <a:spcPts val="0"/>
              </a:spcAft>
              <a:buClr>
                <a:schemeClr val="dk1"/>
              </a:buClr>
              <a:buSzPts val="2800"/>
              <a:buFont typeface="Times New Roman"/>
              <a:buNone/>
              <a:defRPr/>
            </a:lvl2pPr>
            <a:lvl3pPr lvl="2" algn="ctr">
              <a:spcBef>
                <a:spcPts val="480"/>
              </a:spcBef>
              <a:spcAft>
                <a:spcPts val="0"/>
              </a:spcAft>
              <a:buClr>
                <a:schemeClr val="dk1"/>
              </a:buClr>
              <a:buSzPts val="2400"/>
              <a:buFont typeface="Times New Roman"/>
              <a:buNone/>
              <a:defRPr/>
            </a:lvl3pPr>
            <a:lvl4pPr lvl="3" algn="ctr">
              <a:spcBef>
                <a:spcPts val="400"/>
              </a:spcBef>
              <a:spcAft>
                <a:spcPts val="0"/>
              </a:spcAft>
              <a:buClr>
                <a:schemeClr val="dk1"/>
              </a:buClr>
              <a:buSzPts val="2000"/>
              <a:buFont typeface="Times New Roman"/>
              <a:buNone/>
              <a:defRPr/>
            </a:lvl4pPr>
            <a:lvl5pPr lvl="4" algn="ctr">
              <a:spcBef>
                <a:spcPts val="400"/>
              </a:spcBef>
              <a:spcAft>
                <a:spcPts val="0"/>
              </a:spcAft>
              <a:buClr>
                <a:schemeClr val="dk1"/>
              </a:buClr>
              <a:buSzPts val="20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p:txBody>
      </p:sp>
      <p:sp>
        <p:nvSpPr>
          <p:cNvPr id="18" name="Google Shape;18;p5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5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6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3" name="Google Shape;73;p65"/>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74" name="Google Shape;74;p65"/>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75" name="Google Shape;75;p6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6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6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6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6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Times New Roman"/>
              <a:buNone/>
              <a:defRPr sz="2000"/>
            </a:lvl1pPr>
            <a:lvl2pPr indent="-228600" lvl="1" marL="914400" algn="l">
              <a:spcBef>
                <a:spcPts val="360"/>
              </a:spcBef>
              <a:spcAft>
                <a:spcPts val="0"/>
              </a:spcAft>
              <a:buClr>
                <a:schemeClr val="dk1"/>
              </a:buClr>
              <a:buSzPts val="1800"/>
              <a:buFont typeface="Times New Roman"/>
              <a:buNone/>
              <a:defRPr sz="1800"/>
            </a:lvl2pPr>
            <a:lvl3pPr indent="-228600" lvl="2" marL="1371600" algn="l">
              <a:spcBef>
                <a:spcPts val="320"/>
              </a:spcBef>
              <a:spcAft>
                <a:spcPts val="0"/>
              </a:spcAft>
              <a:buClr>
                <a:schemeClr val="dk1"/>
              </a:buClr>
              <a:buSzPts val="1600"/>
              <a:buFont typeface="Times New Roman"/>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81" name="Google Shape;81;p6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6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6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5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5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5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5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5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2" name="Shape 32"/>
        <p:cNvGrpSpPr/>
        <p:nvPr/>
      </p:nvGrpSpPr>
      <p:grpSpPr>
        <a:xfrm>
          <a:off x="0" y="0"/>
          <a:ext cx="0" cy="0"/>
          <a:chOff x="0" y="0"/>
          <a:chExt cx="0" cy="0"/>
        </a:xfrm>
      </p:grpSpPr>
      <p:sp>
        <p:nvSpPr>
          <p:cNvPr id="33" name="Google Shape;33;p59"/>
          <p:cNvSpPr txBox="1"/>
          <p:nvPr>
            <p:ph type="title"/>
          </p:nvPr>
        </p:nvSpPr>
        <p:spPr>
          <a:xfrm rot="5400000">
            <a:off x="4743450" y="2381250"/>
            <a:ext cx="5486400" cy="1943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 name="Google Shape;34;p59"/>
          <p:cNvSpPr txBox="1"/>
          <p:nvPr>
            <p:ph idx="1" type="body"/>
          </p:nvPr>
        </p:nvSpPr>
        <p:spPr>
          <a:xfrm rot="5400000">
            <a:off x="781050" y="514350"/>
            <a:ext cx="5486400" cy="567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 name="Google Shape;35;p5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8" name="Shape 38"/>
        <p:cNvGrpSpPr/>
        <p:nvPr/>
      </p:nvGrpSpPr>
      <p:grpSpPr>
        <a:xfrm>
          <a:off x="0" y="0"/>
          <a:ext cx="0" cy="0"/>
          <a:chOff x="0" y="0"/>
          <a:chExt cx="0" cy="0"/>
        </a:xfrm>
      </p:grpSpPr>
      <p:sp>
        <p:nvSpPr>
          <p:cNvPr id="39" name="Google Shape;39;p6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60"/>
          <p:cNvSpPr txBox="1"/>
          <p:nvPr>
            <p:ph idx="1" type="body"/>
          </p:nvPr>
        </p:nvSpPr>
        <p:spPr>
          <a:xfrm rot="5400000">
            <a:off x="2514600" y="152400"/>
            <a:ext cx="4114800" cy="7772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 name="Google Shape;41;p6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4" name="Shape 44"/>
        <p:cNvGrpSpPr/>
        <p:nvPr/>
      </p:nvGrpSpPr>
      <p:grpSpPr>
        <a:xfrm>
          <a:off x="0" y="0"/>
          <a:ext cx="0" cy="0"/>
          <a:chOff x="0" y="0"/>
          <a:chExt cx="0" cy="0"/>
        </a:xfrm>
      </p:grpSpPr>
      <p:sp>
        <p:nvSpPr>
          <p:cNvPr id="45" name="Google Shape;45;p6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61"/>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Times New Roman"/>
              <a:buNone/>
              <a:defRPr sz="3200">
                <a:solidFill>
                  <a:schemeClr val="dk1"/>
                </a:solidFill>
                <a:latin typeface="Times New Roman"/>
                <a:ea typeface="Times New Roman"/>
                <a:cs typeface="Times New Roman"/>
                <a:sym typeface="Times New Roman"/>
              </a:defRPr>
            </a:lvl1pPr>
            <a:lvl2pPr lvl="1" marR="0" rtl="0" algn="l">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47" name="Google Shape;47;p6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48" name="Google Shape;48;p6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6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6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1" name="Shape 51"/>
        <p:cNvGrpSpPr/>
        <p:nvPr/>
      </p:nvGrpSpPr>
      <p:grpSpPr>
        <a:xfrm>
          <a:off x="0" y="0"/>
          <a:ext cx="0" cy="0"/>
          <a:chOff x="0" y="0"/>
          <a:chExt cx="0" cy="0"/>
        </a:xfrm>
      </p:grpSpPr>
      <p:sp>
        <p:nvSpPr>
          <p:cNvPr id="52" name="Google Shape;52;p6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3" name="Google Shape;53;p6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Times New Roman"/>
              <a:buChar char="•"/>
              <a:defRPr sz="3200"/>
            </a:lvl1pPr>
            <a:lvl2pPr indent="-406400" lvl="1" marL="914400" algn="l">
              <a:spcBef>
                <a:spcPts val="560"/>
              </a:spcBef>
              <a:spcAft>
                <a:spcPts val="0"/>
              </a:spcAft>
              <a:buClr>
                <a:schemeClr val="dk1"/>
              </a:buClr>
              <a:buSzPts val="2800"/>
              <a:buFont typeface="Times New Roman"/>
              <a:buChar char="–"/>
              <a:defRPr sz="2800"/>
            </a:lvl2pPr>
            <a:lvl3pPr indent="-381000" lvl="2" marL="1371600" algn="l">
              <a:spcBef>
                <a:spcPts val="480"/>
              </a:spcBef>
              <a:spcAft>
                <a:spcPts val="0"/>
              </a:spcAft>
              <a:buClr>
                <a:schemeClr val="dk1"/>
              </a:buClr>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54" name="Google Shape;54;p6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55" name="Google Shape;55;p6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6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6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6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6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6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6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65" name="Google Shape;65;p6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66" name="Google Shape;66;p6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67" name="Google Shape;67;p6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68" name="Google Shape;68;p6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6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6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1" name="Google Shape;11;p5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 name="Google Shape;12;p5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9pPr>
          </a:lstStyle>
          <a:p/>
        </p:txBody>
      </p:sp>
      <p:sp>
        <p:nvSpPr>
          <p:cNvPr id="13" name="Google Shape;13;p5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5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838200" y="2557462"/>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62699"/>
              </a:buClr>
              <a:buSzPts val="3200"/>
              <a:buFont typeface="Times New Roman"/>
              <a:buNone/>
            </a:pPr>
            <a:r>
              <a:rPr b="1" i="0" lang="en-US" sz="3200" u="none">
                <a:solidFill>
                  <a:srgbClr val="262699"/>
                </a:solidFill>
                <a:latin typeface="Times New Roman"/>
                <a:ea typeface="Times New Roman"/>
                <a:cs typeface="Times New Roman"/>
                <a:sym typeface="Times New Roman"/>
              </a:rPr>
              <a:t>CSE214: Algorithms</a:t>
            </a:r>
            <a:endParaRPr/>
          </a:p>
        </p:txBody>
      </p:sp>
      <p:sp>
        <p:nvSpPr>
          <p:cNvPr id="89" name="Google Shape;89;p1"/>
          <p:cNvSpPr txBox="1"/>
          <p:nvPr>
            <p:ph idx="1" type="subTitle"/>
          </p:nvPr>
        </p:nvSpPr>
        <p:spPr>
          <a:xfrm>
            <a:off x="817562" y="3810000"/>
            <a:ext cx="7772400" cy="990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1515"/>
              </a:buClr>
              <a:buSzPts val="4000"/>
              <a:buFont typeface="Times New Roman"/>
              <a:buNone/>
            </a:pPr>
            <a:r>
              <a:rPr b="1" i="0" lang="en-US" sz="4000" u="none">
                <a:solidFill>
                  <a:srgbClr val="FF1515"/>
                </a:solidFill>
                <a:latin typeface="Times New Roman"/>
                <a:ea typeface="Times New Roman"/>
                <a:cs typeface="Times New Roman"/>
                <a:sym typeface="Times New Roman"/>
              </a:rPr>
              <a:t>Sorting Algorithms</a:t>
            </a:r>
            <a:endParaRPr b="1" i="0" sz="2400" u="none">
              <a:solidFill>
                <a:srgbClr val="FF1515"/>
              </a:solidFill>
              <a:latin typeface="Times New Roman"/>
              <a:ea typeface="Times New Roman"/>
              <a:cs typeface="Times New Roman"/>
              <a:sym typeface="Times New Roman"/>
            </a:endParaRPr>
          </a:p>
          <a:p>
            <a:pPr indent="0" lvl="0" marL="0" rtl="0" algn="ctr">
              <a:spcBef>
                <a:spcPts val="480"/>
              </a:spcBef>
              <a:spcAft>
                <a:spcPts val="0"/>
              </a:spcAft>
              <a:buClr>
                <a:schemeClr val="dk1"/>
              </a:buClr>
              <a:buSzPts val="2400"/>
              <a:buFont typeface="Times New Roman"/>
              <a:buNone/>
            </a:pPr>
            <a:r>
              <a:t/>
            </a:r>
            <a:endParaRPr b="1" i="0" sz="2400" u="none">
              <a:solidFill>
                <a:srgbClr val="FF1515"/>
              </a:solidFill>
              <a:latin typeface="Times New Roman"/>
              <a:ea typeface="Times New Roman"/>
              <a:cs typeface="Times New Roman"/>
              <a:sym typeface="Times New Roman"/>
            </a:endParaRPr>
          </a:p>
        </p:txBody>
      </p:sp>
      <p:sp>
        <p:nvSpPr>
          <p:cNvPr id="90" name="Google Shape;90;p1"/>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pic>
        <p:nvPicPr>
          <p:cNvPr id="91" name="Google Shape;91;p1"/>
          <p:cNvPicPr preferRelativeResize="0"/>
          <p:nvPr/>
        </p:nvPicPr>
        <p:blipFill rotWithShape="1">
          <a:blip r:embed="rId3">
            <a:alphaModFix/>
          </a:blip>
          <a:srcRect b="0" l="0" r="0" t="0"/>
          <a:stretch/>
        </p:blipFill>
        <p:spPr>
          <a:xfrm>
            <a:off x="1788175" y="571775"/>
            <a:ext cx="6248399" cy="2057399"/>
          </a:xfrm>
          <a:prstGeom prst="rect">
            <a:avLst/>
          </a:prstGeom>
          <a:solidFill>
            <a:srgbClr val="ECECEC"/>
          </a:solidFill>
          <a:ln cap="rnd" cmpd="sng" w="190500">
            <a:solidFill>
              <a:srgbClr val="FFFFFF"/>
            </a:solidFill>
            <a:prstDash val="solid"/>
            <a:round/>
            <a:headEnd len="sm" w="sm" type="none"/>
            <a:tailEnd len="sm" w="sm" type="none"/>
          </a:ln>
          <a:effectLst>
            <a:outerShdw blurRad="50000" rotWithShape="0" algn="tl">
              <a:srgbClr val="000000">
                <a:alpha val="40784"/>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0"/>
          <p:cNvSpPr txBox="1"/>
          <p:nvPr>
            <p:ph type="title"/>
          </p:nvPr>
        </p:nvSpPr>
        <p:spPr>
          <a:xfrm>
            <a:off x="685800" y="609600"/>
            <a:ext cx="8153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0000"/>
              </a:buClr>
              <a:buSzPts val="3200"/>
              <a:buFont typeface="Times New Roman"/>
              <a:buNone/>
            </a:pPr>
            <a:r>
              <a:rPr b="1" i="0" lang="en-US" sz="3200" u="none">
                <a:solidFill>
                  <a:srgbClr val="FF0000"/>
                </a:solidFill>
                <a:latin typeface="Times New Roman"/>
                <a:ea typeface="Times New Roman"/>
                <a:cs typeface="Times New Roman"/>
                <a:sym typeface="Times New Roman"/>
              </a:rPr>
              <a:t>Exercise - 1: </a:t>
            </a:r>
            <a:r>
              <a:rPr b="1" i="0" lang="en-US" sz="3200" u="none">
                <a:solidFill>
                  <a:srgbClr val="1641F6"/>
                </a:solidFill>
                <a:latin typeface="Times New Roman"/>
                <a:ea typeface="Times New Roman"/>
                <a:cs typeface="Times New Roman"/>
                <a:sym typeface="Times New Roman"/>
              </a:rPr>
              <a:t>Sort the Array with selection Sort</a:t>
            </a:r>
            <a:endParaRPr/>
          </a:p>
        </p:txBody>
      </p:sp>
      <p:pic>
        <p:nvPicPr>
          <p:cNvPr id="304" name="Google Shape;304;p10"/>
          <p:cNvPicPr preferRelativeResize="0"/>
          <p:nvPr>
            <p:ph idx="1" type="body"/>
          </p:nvPr>
        </p:nvPicPr>
        <p:blipFill rotWithShape="1">
          <a:blip r:embed="rId3">
            <a:alphaModFix/>
          </a:blip>
          <a:srcRect b="0" l="0" r="0" t="0"/>
          <a:stretch/>
        </p:blipFill>
        <p:spPr>
          <a:xfrm>
            <a:off x="1666875" y="2286000"/>
            <a:ext cx="5864225" cy="792162"/>
          </a:xfrm>
          <a:prstGeom prst="rect">
            <a:avLst/>
          </a:prstGeom>
          <a:noFill/>
          <a:ln>
            <a:noFill/>
          </a:ln>
        </p:spPr>
      </p:pic>
      <p:sp>
        <p:nvSpPr>
          <p:cNvPr id="305" name="Google Shape;305;p10"/>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1"/>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311" name="Google Shape;311;p11"/>
          <p:cNvSpPr txBox="1"/>
          <p:nvPr>
            <p:ph idx="1" type="body"/>
          </p:nvPr>
        </p:nvSpPr>
        <p:spPr>
          <a:xfrm>
            <a:off x="1219200" y="1019175"/>
            <a:ext cx="7010400" cy="5486400"/>
          </a:xfrm>
          <a:prstGeom prst="rect">
            <a:avLst/>
          </a:prstGeom>
          <a:noFill/>
          <a:ln cap="flat" cmpd="sng" w="12700">
            <a:solidFill>
              <a:schemeClr val="accent1"/>
            </a:solidFill>
            <a:prstDash val="solid"/>
            <a:miter lim="524288"/>
            <a:headEnd len="sm" w="sm" type="none"/>
            <a:tailEnd len="sm" w="sm" type="none"/>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1641F6"/>
              </a:buClr>
              <a:buSzPts val="2400"/>
              <a:buFont typeface="Times New Roman"/>
              <a:buNone/>
            </a:pPr>
            <a:r>
              <a:rPr b="1" i="0" lang="en-US" sz="2400" u="none">
                <a:solidFill>
                  <a:srgbClr val="1641F6"/>
                </a:solidFill>
                <a:latin typeface="Times New Roman"/>
                <a:ea typeface="Times New Roman"/>
                <a:cs typeface="Times New Roman"/>
                <a:sym typeface="Times New Roman"/>
              </a:rPr>
              <a:t>SELECTION-SORT(A)</a:t>
            </a:r>
            <a:endParaRPr/>
          </a:p>
          <a:p>
            <a:pPr indent="-342900" lvl="0" marL="342900" rtl="0" algn="l">
              <a:spcBef>
                <a:spcPts val="480"/>
              </a:spcBef>
              <a:spcAft>
                <a:spcPts val="0"/>
              </a:spcAft>
              <a:buClr>
                <a:schemeClr val="dk1"/>
              </a:buClr>
              <a:buSzPts val="2400"/>
              <a:buFont typeface="Times New Roman"/>
              <a:buNone/>
            </a:pPr>
            <a:r>
              <a:rPr lang="en-US" sz="2400"/>
              <a:t>	n ← length[A]</a:t>
            </a:r>
            <a:endParaRPr/>
          </a:p>
          <a:p>
            <a:pPr indent="-342900" lvl="0" marL="342900" rtl="0" algn="l">
              <a:spcBef>
                <a:spcPts val="480"/>
              </a:spcBef>
              <a:spcAft>
                <a:spcPts val="0"/>
              </a:spcAft>
              <a:buClr>
                <a:schemeClr val="dk1"/>
              </a:buClr>
              <a:buSzPts val="2400"/>
              <a:buFont typeface="Times New Roman"/>
              <a:buNone/>
            </a:pPr>
            <a:r>
              <a:rPr lang="en-US" sz="2400"/>
              <a:t>	for i ← 1 to n - 1</a:t>
            </a:r>
            <a:endParaRPr/>
          </a:p>
          <a:p>
            <a:pPr indent="-342900" lvl="0" marL="342900" rtl="0" algn="l">
              <a:spcBef>
                <a:spcPts val="480"/>
              </a:spcBef>
              <a:spcAft>
                <a:spcPts val="0"/>
              </a:spcAft>
              <a:buClr>
                <a:schemeClr val="dk1"/>
              </a:buClr>
              <a:buSzPts val="2400"/>
              <a:buFont typeface="Times New Roman"/>
              <a:buNone/>
            </a:pPr>
            <a:r>
              <a:rPr lang="en-US" sz="2400"/>
              <a:t>		      min ← i</a:t>
            </a:r>
            <a:endParaRPr/>
          </a:p>
          <a:p>
            <a:pPr indent="-342900" lvl="0" marL="342900" rtl="0" algn="l">
              <a:spcBef>
                <a:spcPts val="480"/>
              </a:spcBef>
              <a:spcAft>
                <a:spcPts val="0"/>
              </a:spcAft>
              <a:buClr>
                <a:schemeClr val="dk1"/>
              </a:buClr>
              <a:buSzPts val="2400"/>
              <a:buFont typeface="Times New Roman"/>
              <a:buNone/>
            </a:pPr>
            <a:r>
              <a:rPr lang="en-US" sz="2400"/>
              <a:t>		      for j ← i + 1 to n</a:t>
            </a:r>
            <a:endParaRPr/>
          </a:p>
          <a:p>
            <a:pPr indent="-342900" lvl="0" marL="342900" rtl="0" algn="l">
              <a:spcBef>
                <a:spcPts val="480"/>
              </a:spcBef>
              <a:spcAft>
                <a:spcPts val="0"/>
              </a:spcAft>
              <a:buClr>
                <a:schemeClr val="dk1"/>
              </a:buClr>
              <a:buSzPts val="2400"/>
              <a:buFont typeface="Times New Roman"/>
              <a:buNone/>
            </a:pPr>
            <a:r>
              <a:rPr lang="en-US" sz="2400"/>
              <a:t>			 if A[j] &lt; A[min]</a:t>
            </a:r>
            <a:endParaRPr/>
          </a:p>
          <a:p>
            <a:pPr indent="-342900" lvl="0" marL="342900" rtl="0" algn="l">
              <a:spcBef>
                <a:spcPts val="480"/>
              </a:spcBef>
              <a:spcAft>
                <a:spcPts val="0"/>
              </a:spcAft>
              <a:buClr>
                <a:schemeClr val="dk1"/>
              </a:buClr>
              <a:buSzPts val="2400"/>
              <a:buFont typeface="Times New Roman"/>
              <a:buNone/>
            </a:pPr>
            <a:r>
              <a:rPr lang="en-US" sz="2400"/>
              <a:t>				 min ← j</a:t>
            </a:r>
            <a:endParaRPr/>
          </a:p>
          <a:p>
            <a:pPr indent="-342900" lvl="0" marL="342900" rtl="0" algn="l">
              <a:spcBef>
                <a:spcPts val="480"/>
              </a:spcBef>
              <a:spcAft>
                <a:spcPts val="0"/>
              </a:spcAft>
              <a:buClr>
                <a:schemeClr val="dk1"/>
              </a:buClr>
              <a:buSzPts val="2400"/>
              <a:buFont typeface="Times New Roman"/>
              <a:buNone/>
            </a:pPr>
            <a:r>
              <a:rPr lang="en-US" sz="2400"/>
              <a:t>		      </a:t>
            </a:r>
            <a:endParaRPr/>
          </a:p>
          <a:p>
            <a:pPr indent="-342900" lvl="0" marL="342900" rtl="0" algn="l">
              <a:spcBef>
                <a:spcPts val="480"/>
              </a:spcBef>
              <a:spcAft>
                <a:spcPts val="0"/>
              </a:spcAft>
              <a:buClr>
                <a:schemeClr val="dk1"/>
              </a:buClr>
              <a:buSzPts val="2400"/>
              <a:buFont typeface="Times New Roman"/>
              <a:buNone/>
            </a:pPr>
            <a:r>
              <a:rPr lang="en-US" sz="2400"/>
              <a:t>                  exchange A[i] ↔ A[min]</a:t>
            </a:r>
            <a:endParaRPr sz="2400"/>
          </a:p>
          <a:p>
            <a:pPr indent="-190500" lvl="0" marL="342900" marR="0" rtl="0" algn="l">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p:txBody>
      </p:sp>
      <p:sp>
        <p:nvSpPr>
          <p:cNvPr id="312" name="Google Shape;312;p11"/>
          <p:cNvSpPr txBox="1"/>
          <p:nvPr/>
        </p:nvSpPr>
        <p:spPr>
          <a:xfrm>
            <a:off x="914400" y="76200"/>
            <a:ext cx="72263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2800"/>
              <a:buFont typeface="Times New Roman"/>
              <a:buNone/>
            </a:pPr>
            <a:r>
              <a:rPr b="1" i="0" lang="en-US" sz="2800" u="sng">
                <a:solidFill>
                  <a:srgbClr val="FF0000"/>
                </a:solidFill>
                <a:latin typeface="Times New Roman"/>
                <a:ea typeface="Times New Roman"/>
                <a:cs typeface="Times New Roman"/>
                <a:sym typeface="Times New Roman"/>
              </a:rPr>
              <a:t>Algorithm of Selection Sort</a:t>
            </a:r>
            <a:endParaRPr/>
          </a:p>
        </p:txBody>
      </p:sp>
      <p:sp>
        <p:nvSpPr>
          <p:cNvPr id="313" name="Google Shape;313;p11"/>
          <p:cNvSpPr txBox="1"/>
          <p:nvPr/>
        </p:nvSpPr>
        <p:spPr>
          <a:xfrm>
            <a:off x="4700700" y="1019175"/>
            <a:ext cx="3528900" cy="2009700"/>
          </a:xfrm>
          <a:prstGeom prst="rect">
            <a:avLst/>
          </a:prstGeom>
          <a:solidFill>
            <a:srgbClr val="E1FFF8"/>
          </a:solidFill>
          <a:ln cap="flat" cmpd="sng" w="254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1" marL="400050" marR="0" rtl="0" algn="just">
              <a:lnSpc>
                <a:spcPct val="100000"/>
              </a:lnSpc>
              <a:spcBef>
                <a:spcPts val="0"/>
              </a:spcBef>
              <a:spcAft>
                <a:spcPts val="0"/>
              </a:spcAft>
              <a:buClr>
                <a:srgbClr val="FF0000"/>
              </a:buClr>
              <a:buSzPts val="2000"/>
              <a:buFont typeface="Times New Roman"/>
              <a:buNone/>
            </a:pPr>
            <a:r>
              <a:rPr b="1" i="0" lang="en-US" sz="2000" u="sng" cap="none" strike="noStrike">
                <a:solidFill>
                  <a:srgbClr val="FF0000"/>
                </a:solidFill>
                <a:latin typeface="Times New Roman"/>
                <a:ea typeface="Times New Roman"/>
                <a:cs typeface="Times New Roman"/>
                <a:sym typeface="Times New Roman"/>
              </a:rPr>
              <a:t>Complexity:</a:t>
            </a:r>
            <a:endParaRPr/>
          </a:p>
          <a:p>
            <a:pPr indent="-114300" lvl="1" marL="400050" marR="0" rtl="0" algn="just">
              <a:lnSpc>
                <a:spcPct val="100000"/>
              </a:lnSpc>
              <a:spcBef>
                <a:spcPts val="1800"/>
              </a:spcBef>
              <a:spcAft>
                <a:spcPts val="0"/>
              </a:spcAft>
              <a:buClr>
                <a:srgbClr val="00664D"/>
              </a:buClr>
              <a:buSzPts val="1800"/>
              <a:buFont typeface="Noto Sans Symbols"/>
              <a:buChar char="▪"/>
            </a:pPr>
            <a:r>
              <a:rPr b="1" i="0" lang="en-US" sz="1800" u="none" cap="none" strike="noStrike">
                <a:solidFill>
                  <a:srgbClr val="00664D"/>
                </a:solidFill>
                <a:latin typeface="Times New Roman"/>
                <a:ea typeface="Times New Roman"/>
                <a:cs typeface="Times New Roman"/>
                <a:sym typeface="Times New Roman"/>
              </a:rPr>
              <a:t>Worst Case:</a:t>
            </a:r>
            <a:endParaRPr/>
          </a:p>
          <a:p>
            <a:pPr indent="-114300" lvl="1" marL="400050" marR="0" rtl="0" algn="just">
              <a:lnSpc>
                <a:spcPct val="100000"/>
              </a:lnSpc>
              <a:spcBef>
                <a:spcPts val="1800"/>
              </a:spcBef>
              <a:spcAft>
                <a:spcPts val="0"/>
              </a:spcAft>
              <a:buClr>
                <a:srgbClr val="00664D"/>
              </a:buClr>
              <a:buSzPts val="1800"/>
              <a:buFont typeface="Noto Sans Symbols"/>
              <a:buChar char="▪"/>
            </a:pPr>
            <a:r>
              <a:rPr b="1" i="0" lang="en-US" sz="1800" u="none" cap="none" strike="noStrike">
                <a:solidFill>
                  <a:srgbClr val="00664D"/>
                </a:solidFill>
                <a:latin typeface="Times New Roman"/>
                <a:ea typeface="Times New Roman"/>
                <a:cs typeface="Times New Roman"/>
                <a:sym typeface="Times New Roman"/>
              </a:rPr>
              <a:t>Best Case:</a:t>
            </a:r>
            <a:endParaRPr/>
          </a:p>
          <a:p>
            <a:pPr indent="-114300" lvl="1" marL="400050" marR="0" rtl="0" algn="just">
              <a:lnSpc>
                <a:spcPct val="100000"/>
              </a:lnSpc>
              <a:spcBef>
                <a:spcPts val="1800"/>
              </a:spcBef>
              <a:spcAft>
                <a:spcPts val="0"/>
              </a:spcAft>
              <a:buClr>
                <a:srgbClr val="00664D"/>
              </a:buClr>
              <a:buSzPts val="1800"/>
              <a:buFont typeface="Noto Sans Symbols"/>
              <a:buChar char="▪"/>
            </a:pPr>
            <a:r>
              <a:rPr b="1" i="0" lang="en-US" sz="1800" u="none" cap="none" strike="noStrike">
                <a:solidFill>
                  <a:srgbClr val="00664D"/>
                </a:solidFill>
                <a:latin typeface="Times New Roman"/>
                <a:ea typeface="Times New Roman"/>
                <a:cs typeface="Times New Roman"/>
                <a:sym typeface="Times New Roman"/>
              </a:rPr>
              <a:t>Average Case</a:t>
            </a:r>
            <a:r>
              <a:rPr b="0" i="0" lang="en-US" sz="1800" u="none" cap="none" strike="noStrike">
                <a:solidFill>
                  <a:srgbClr val="1641F6"/>
                </a:solidFill>
                <a:latin typeface="Times New Roman"/>
                <a:ea typeface="Times New Roman"/>
                <a:cs typeface="Times New Roman"/>
                <a:sym typeface="Times New Roman"/>
              </a:rPr>
              <a:t>: </a:t>
            </a:r>
            <a:endParaRPr/>
          </a:p>
          <a:p>
            <a:pPr indent="0" lvl="0" marL="0" marR="0" rtl="0" algn="l">
              <a:lnSpc>
                <a:spcPct val="100000"/>
              </a:lnSpc>
              <a:spcBef>
                <a:spcPts val="1200"/>
              </a:spcBef>
              <a:spcAft>
                <a:spcPts val="0"/>
              </a:spcAft>
              <a:buNone/>
            </a:pPr>
            <a:r>
              <a:t/>
            </a:r>
            <a:endParaRPr b="0" i="0" sz="1800" u="none" cap="none" strike="noStrike">
              <a:solidFill>
                <a:srgbClr val="1641F6"/>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2"/>
              </a:solidFill>
              <a:latin typeface="Times New Roman"/>
              <a:ea typeface="Times New Roman"/>
              <a:cs typeface="Times New Roman"/>
              <a:sym typeface="Times New Roman"/>
            </a:endParaRPr>
          </a:p>
        </p:txBody>
      </p:sp>
      <p:pic>
        <p:nvPicPr>
          <p:cNvPr id="319" name="Google Shape;319;p12"/>
          <p:cNvPicPr preferRelativeResize="0"/>
          <p:nvPr>
            <p:ph idx="1" type="body"/>
          </p:nvPr>
        </p:nvPicPr>
        <p:blipFill rotWithShape="1">
          <a:blip r:embed="rId3">
            <a:alphaModFix/>
          </a:blip>
          <a:srcRect b="-6300" l="0" r="0" t="6300"/>
          <a:stretch/>
        </p:blipFill>
        <p:spPr>
          <a:xfrm>
            <a:off x="685800" y="1752600"/>
            <a:ext cx="6362700" cy="5769000"/>
          </a:xfrm>
          <a:prstGeom prst="rect">
            <a:avLst/>
          </a:prstGeom>
          <a:noFill/>
          <a:ln>
            <a:noFill/>
          </a:ln>
        </p:spPr>
      </p:pic>
      <p:sp>
        <p:nvSpPr>
          <p:cNvPr id="320" name="Google Shape;320;p12"/>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3"/>
          <p:cNvSpPr txBox="1"/>
          <p:nvPr>
            <p:ph idx="1" type="body"/>
          </p:nvPr>
        </p:nvSpPr>
        <p:spPr>
          <a:xfrm>
            <a:off x="685800" y="1981200"/>
            <a:ext cx="3657600" cy="2590800"/>
          </a:xfrm>
          <a:prstGeom prst="rect">
            <a:avLst/>
          </a:prstGeom>
          <a:solidFill>
            <a:srgbClr val="E1FFF8"/>
          </a:solidFill>
          <a:ln cap="flat" cmpd="sng" w="9525">
            <a:solidFill>
              <a:srgbClr val="00664D"/>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Worst Case: O(n</a:t>
            </a:r>
            <a:r>
              <a:rPr b="0" baseline="30000" i="0" lang="en-US" sz="2400" u="none">
                <a:solidFill>
                  <a:schemeClr val="dk1"/>
                </a:solidFill>
                <a:latin typeface="Times New Roman"/>
                <a:ea typeface="Times New Roman"/>
                <a:cs typeface="Times New Roman"/>
                <a:sym typeface="Times New Roman"/>
              </a:rPr>
              <a:t>2</a:t>
            </a:r>
            <a:r>
              <a:rPr b="0" i="0" lang="en-US" sz="2400" u="none">
                <a:solidFill>
                  <a:schemeClr val="dk1"/>
                </a:solidFill>
                <a:latin typeface="Times New Roman"/>
                <a:ea typeface="Times New Roman"/>
                <a:cs typeface="Times New Roman"/>
                <a:sym typeface="Times New Roman"/>
              </a:rPr>
              <a:t>)</a:t>
            </a:r>
            <a:endParaRPr b="0" i="0" sz="2400" u="non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180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Best Case: O(n</a:t>
            </a:r>
            <a:r>
              <a:rPr b="0" baseline="30000" i="0" lang="en-US" sz="2400" u="none">
                <a:solidFill>
                  <a:schemeClr val="dk1"/>
                </a:solidFill>
                <a:latin typeface="Times New Roman"/>
                <a:ea typeface="Times New Roman"/>
                <a:cs typeface="Times New Roman"/>
                <a:sym typeface="Times New Roman"/>
              </a:rPr>
              <a:t>2</a:t>
            </a:r>
            <a:r>
              <a:rPr b="0" i="0" lang="en-US" sz="2400" u="none">
                <a:solidFill>
                  <a:schemeClr val="dk1"/>
                </a:solidFill>
                <a:latin typeface="Times New Roman"/>
                <a:ea typeface="Times New Roman"/>
                <a:cs typeface="Times New Roman"/>
                <a:sym typeface="Times New Roman"/>
              </a:rPr>
              <a:t>)</a:t>
            </a:r>
            <a:endParaRPr/>
          </a:p>
          <a:p>
            <a:pPr indent="-342900" lvl="0" marL="342900" marR="0" rtl="0" algn="just">
              <a:lnSpc>
                <a:spcPct val="100000"/>
              </a:lnSpc>
              <a:spcBef>
                <a:spcPts val="180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Average Case: O(n</a:t>
            </a:r>
            <a:r>
              <a:rPr b="0" baseline="30000" i="0" lang="en-US" sz="2400" u="none">
                <a:solidFill>
                  <a:schemeClr val="dk1"/>
                </a:solidFill>
                <a:latin typeface="Times New Roman"/>
                <a:ea typeface="Times New Roman"/>
                <a:cs typeface="Times New Roman"/>
                <a:sym typeface="Times New Roman"/>
              </a:rPr>
              <a:t>2</a:t>
            </a:r>
            <a:r>
              <a:rPr b="0" i="0" lang="en-US" sz="2400" u="none">
                <a:solidFill>
                  <a:schemeClr val="dk1"/>
                </a:solidFill>
                <a:latin typeface="Times New Roman"/>
                <a:ea typeface="Times New Roman"/>
                <a:cs typeface="Times New Roman"/>
                <a:sym typeface="Times New Roman"/>
              </a:rPr>
              <a:t>)</a:t>
            </a:r>
            <a:endParaRPr b="0" i="0" sz="2000" u="none">
              <a:solidFill>
                <a:schemeClr val="dk1"/>
              </a:solidFill>
              <a:latin typeface="Times New Roman"/>
              <a:ea typeface="Times New Roman"/>
              <a:cs typeface="Times New Roman"/>
              <a:sym typeface="Times New Roman"/>
            </a:endParaRPr>
          </a:p>
          <a:p>
            <a:pPr indent="-215900" lvl="0" marL="342900" marR="0" rtl="0" algn="l">
              <a:spcBef>
                <a:spcPts val="16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p:txBody>
      </p:sp>
      <p:sp>
        <p:nvSpPr>
          <p:cNvPr id="326" name="Google Shape;326;p13"/>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327" name="Google Shape;327;p13"/>
          <p:cNvSpPr txBox="1"/>
          <p:nvPr/>
        </p:nvSpPr>
        <p:spPr>
          <a:xfrm>
            <a:off x="838200" y="371475"/>
            <a:ext cx="7226300" cy="9969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600"/>
              <a:buFont typeface="Times New Roman"/>
              <a:buNone/>
            </a:pPr>
            <a:r>
              <a:rPr b="1" i="0" lang="en-US" sz="3600" u="sng">
                <a:solidFill>
                  <a:srgbClr val="FF0000"/>
                </a:solidFill>
                <a:latin typeface="Times New Roman"/>
                <a:ea typeface="Times New Roman"/>
                <a:cs typeface="Times New Roman"/>
                <a:sym typeface="Times New Roman"/>
              </a:rPr>
              <a:t>Time Complexity</a:t>
            </a:r>
            <a:endParaRPr/>
          </a:p>
        </p:txBody>
      </p:sp>
      <p:graphicFrame>
        <p:nvGraphicFramePr>
          <p:cNvPr id="328" name="Google Shape;328;p13"/>
          <p:cNvGraphicFramePr/>
          <p:nvPr/>
        </p:nvGraphicFramePr>
        <p:xfrm>
          <a:off x="5257800" y="3898900"/>
          <a:ext cx="3000000" cy="3000000"/>
        </p:xfrm>
        <a:graphic>
          <a:graphicData uri="http://schemas.openxmlformats.org/drawingml/2006/table">
            <a:tbl>
              <a:tblPr>
                <a:noFill/>
                <a:tableStyleId>{7C70AAE2-BF8A-4900-8867-27E8E0D04E03}</a:tableStyleId>
              </a:tblPr>
              <a:tblGrid>
                <a:gridCol w="854075"/>
                <a:gridCol w="852475"/>
                <a:gridCol w="854075"/>
                <a:gridCol w="854075"/>
              </a:tblGrid>
              <a:tr h="517525">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3</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329" name="Google Shape;329;p13"/>
          <p:cNvGraphicFramePr/>
          <p:nvPr/>
        </p:nvGraphicFramePr>
        <p:xfrm>
          <a:off x="5208587" y="2374900"/>
          <a:ext cx="3000000" cy="3000000"/>
        </p:xfrm>
        <a:graphic>
          <a:graphicData uri="http://schemas.openxmlformats.org/drawingml/2006/table">
            <a:tbl>
              <a:tblPr>
                <a:noFill/>
                <a:tableStyleId>{7C70AAE2-BF8A-4900-8867-27E8E0D04E03}</a:tableStyleId>
              </a:tblPr>
              <a:tblGrid>
                <a:gridCol w="854075"/>
                <a:gridCol w="852475"/>
                <a:gridCol w="854075"/>
                <a:gridCol w="854075"/>
              </a:tblGrid>
              <a:tr h="517525">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3</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30" name="Google Shape;330;p13"/>
          <p:cNvSpPr txBox="1"/>
          <p:nvPr/>
        </p:nvSpPr>
        <p:spPr>
          <a:xfrm>
            <a:off x="5151437" y="1781175"/>
            <a:ext cx="1401762"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641F6"/>
              </a:buClr>
              <a:buSzPts val="2000"/>
              <a:buFont typeface="Times New Roman"/>
              <a:buNone/>
            </a:pPr>
            <a:r>
              <a:rPr b="1" i="0" lang="en-US" sz="2000" u="none">
                <a:solidFill>
                  <a:srgbClr val="1641F6"/>
                </a:solidFill>
                <a:latin typeface="Times New Roman"/>
                <a:ea typeface="Times New Roman"/>
                <a:cs typeface="Times New Roman"/>
                <a:sym typeface="Times New Roman"/>
              </a:rPr>
              <a:t>Sorted List</a:t>
            </a:r>
            <a:endParaRPr/>
          </a:p>
        </p:txBody>
      </p:sp>
      <p:sp>
        <p:nvSpPr>
          <p:cNvPr id="331" name="Google Shape;331;p13"/>
          <p:cNvSpPr txBox="1"/>
          <p:nvPr/>
        </p:nvSpPr>
        <p:spPr>
          <a:xfrm>
            <a:off x="5151437" y="3414712"/>
            <a:ext cx="1687512"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641F6"/>
              </a:buClr>
              <a:buSzPts val="2000"/>
              <a:buFont typeface="Times New Roman"/>
              <a:buNone/>
            </a:pPr>
            <a:r>
              <a:rPr b="1" i="0" lang="en-US" sz="2000" u="none">
                <a:solidFill>
                  <a:srgbClr val="1641F6"/>
                </a:solidFill>
                <a:latin typeface="Times New Roman"/>
                <a:ea typeface="Times New Roman"/>
                <a:cs typeface="Times New Roman"/>
                <a:sym typeface="Times New Roman"/>
              </a:rPr>
              <a:t>Unsorted List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4"/>
          <p:cNvSpPr txBox="1"/>
          <p:nvPr/>
        </p:nvSpPr>
        <p:spPr>
          <a:xfrm>
            <a:off x="914400" y="381000"/>
            <a:ext cx="7226300" cy="9969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600"/>
              <a:buFont typeface="Times New Roman"/>
              <a:buNone/>
            </a:pPr>
            <a:r>
              <a:rPr b="1" i="0" lang="en-US" sz="3600" u="sng">
                <a:solidFill>
                  <a:srgbClr val="FF0000"/>
                </a:solidFill>
                <a:latin typeface="Times New Roman"/>
                <a:ea typeface="Times New Roman"/>
                <a:cs typeface="Times New Roman"/>
                <a:sym typeface="Times New Roman"/>
              </a:rPr>
              <a:t>2. Insertion Sort</a:t>
            </a:r>
            <a:endParaRPr/>
          </a:p>
        </p:txBody>
      </p:sp>
      <p:sp>
        <p:nvSpPr>
          <p:cNvPr id="337" name="Google Shape;337;p14"/>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338" name="Google Shape;338;p14"/>
          <p:cNvSpPr txBox="1"/>
          <p:nvPr/>
        </p:nvSpPr>
        <p:spPr>
          <a:xfrm>
            <a:off x="914400" y="1676400"/>
            <a:ext cx="7731125" cy="120015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The array is searched sequentially and </a:t>
            </a:r>
            <a:r>
              <a:rPr b="1" i="0" lang="en-US" sz="2400" u="none">
                <a:solidFill>
                  <a:srgbClr val="1641F6"/>
                </a:solidFill>
                <a:latin typeface="Times New Roman"/>
                <a:ea typeface="Times New Roman"/>
                <a:cs typeface="Times New Roman"/>
                <a:sym typeface="Times New Roman"/>
              </a:rPr>
              <a:t>unsorted</a:t>
            </a:r>
            <a:r>
              <a:rPr b="0" i="0" lang="en-US" sz="2400" u="none">
                <a:solidFill>
                  <a:srgbClr val="1641F6"/>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items are moved and inserted into the </a:t>
            </a:r>
            <a:r>
              <a:rPr b="1" i="0" lang="en-US" sz="2400" u="none">
                <a:solidFill>
                  <a:srgbClr val="1641F6"/>
                </a:solidFill>
                <a:latin typeface="Times New Roman"/>
                <a:ea typeface="Times New Roman"/>
                <a:cs typeface="Times New Roman"/>
                <a:sym typeface="Times New Roman"/>
              </a:rPr>
              <a:t>sorted sub-list </a:t>
            </a:r>
            <a:r>
              <a:rPr b="0" i="0" lang="en-US" sz="2400" u="none">
                <a:solidFill>
                  <a:schemeClr val="dk1"/>
                </a:solidFill>
                <a:latin typeface="Times New Roman"/>
                <a:ea typeface="Times New Roman"/>
                <a:cs typeface="Times New Roman"/>
                <a:sym typeface="Times New Roman"/>
              </a:rPr>
              <a:t>(in the same array).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15"/>
          <p:cNvSpPr txBox="1"/>
          <p:nvPr>
            <p:ph idx="1" type="body"/>
          </p:nvPr>
        </p:nvSpPr>
        <p:spPr>
          <a:xfrm>
            <a:off x="685800" y="1755775"/>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Start with an empty left hand and the cards facing down on the table.</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Remove one card at a time from the table, and insert it into the correct position in the left hand</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compare it with each of the cards already in the hand, from right to left</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 cards held in the left hand are sorted</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these cards were originally the top cards of the pile on the table</a:t>
            </a:r>
            <a:endParaRPr/>
          </a:p>
        </p:txBody>
      </p:sp>
      <p:sp>
        <p:nvSpPr>
          <p:cNvPr id="344" name="Google Shape;344;p15"/>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345" name="Google Shape;345;p15"/>
          <p:cNvSpPr txBox="1"/>
          <p:nvPr/>
        </p:nvSpPr>
        <p:spPr>
          <a:xfrm>
            <a:off x="304800" y="381000"/>
            <a:ext cx="8458200" cy="9969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600"/>
              <a:buFont typeface="Times New Roman"/>
              <a:buNone/>
            </a:pPr>
            <a:r>
              <a:rPr b="1" i="0" lang="en-US" sz="3600" u="sng">
                <a:solidFill>
                  <a:srgbClr val="FF0000"/>
                </a:solidFill>
                <a:latin typeface="Times New Roman"/>
                <a:ea typeface="Times New Roman"/>
                <a:cs typeface="Times New Roman"/>
                <a:sym typeface="Times New Roman"/>
              </a:rPr>
              <a:t>Idea: like sorting a hand of playing cards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16"/>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sp>
        <p:nvSpPr>
          <p:cNvPr id="351" name="Google Shape;351;p16"/>
          <p:cNvSpPr txBox="1"/>
          <p:nvPr/>
        </p:nvSpPr>
        <p:spPr>
          <a:xfrm>
            <a:off x="4614862" y="1495425"/>
            <a:ext cx="4259262" cy="18161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1641F6"/>
              </a:buClr>
              <a:buSzPts val="2800"/>
              <a:buFont typeface="Times New Roman"/>
              <a:buNone/>
            </a:pPr>
            <a:r>
              <a:rPr b="1" i="0" lang="en-US" sz="2800" u="none">
                <a:solidFill>
                  <a:srgbClr val="1641F6"/>
                </a:solidFill>
                <a:latin typeface="Times New Roman"/>
                <a:ea typeface="Times New Roman"/>
                <a:cs typeface="Times New Roman"/>
                <a:sym typeface="Times New Roman"/>
              </a:rPr>
              <a:t>To </a:t>
            </a:r>
            <a:r>
              <a:rPr b="1" i="0" lang="en-US" sz="2800" u="none">
                <a:solidFill>
                  <a:srgbClr val="FF0000"/>
                </a:solidFill>
                <a:latin typeface="Times New Roman"/>
                <a:ea typeface="Times New Roman"/>
                <a:cs typeface="Times New Roman"/>
                <a:sym typeface="Times New Roman"/>
              </a:rPr>
              <a:t>insert 12</a:t>
            </a:r>
            <a:r>
              <a:rPr b="1" i="0" lang="en-US" sz="2800" u="none">
                <a:solidFill>
                  <a:srgbClr val="1641F6"/>
                </a:solidFill>
                <a:latin typeface="Times New Roman"/>
                <a:ea typeface="Times New Roman"/>
                <a:cs typeface="Times New Roman"/>
                <a:sym typeface="Times New Roman"/>
              </a:rPr>
              <a:t>, we need to make room for it by moving first 36 and then 24.</a:t>
            </a:r>
            <a:endParaRPr/>
          </a:p>
        </p:txBody>
      </p:sp>
      <p:grpSp>
        <p:nvGrpSpPr>
          <p:cNvPr id="352" name="Google Shape;352;p16"/>
          <p:cNvGrpSpPr/>
          <p:nvPr/>
        </p:nvGrpSpPr>
        <p:grpSpPr>
          <a:xfrm>
            <a:off x="615471" y="2871403"/>
            <a:ext cx="2346947" cy="1389190"/>
            <a:chOff x="388" y="1809"/>
            <a:chExt cx="1478" cy="875"/>
          </a:xfrm>
        </p:grpSpPr>
        <p:sp>
          <p:nvSpPr>
            <p:cNvPr id="353" name="Google Shape;353;p16"/>
            <p:cNvSpPr/>
            <p:nvPr/>
          </p:nvSpPr>
          <p:spPr>
            <a:xfrm rot="-1200000">
              <a:off x="491" y="1941"/>
              <a:ext cx="459" cy="685"/>
            </a:xfrm>
            <a:prstGeom prst="roundRect">
              <a:avLst>
                <a:gd fmla="val 2699" name="adj"/>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354" name="Google Shape;354;p16"/>
            <p:cNvSpPr/>
            <p:nvPr/>
          </p:nvSpPr>
          <p:spPr>
            <a:xfrm rot="-420000">
              <a:off x="931" y="1848"/>
              <a:ext cx="458" cy="684"/>
            </a:xfrm>
            <a:prstGeom prst="roundRect">
              <a:avLst>
                <a:gd fmla="val 2699" name="adj"/>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355" name="Google Shape;355;p16"/>
            <p:cNvSpPr/>
            <p:nvPr/>
          </p:nvSpPr>
          <p:spPr>
            <a:xfrm rot="720000">
              <a:off x="1341" y="1849"/>
              <a:ext cx="459" cy="684"/>
            </a:xfrm>
            <a:prstGeom prst="roundRect">
              <a:avLst>
                <a:gd fmla="val 2699" name="adj"/>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356" name="Google Shape;356;p16"/>
            <p:cNvSpPr txBox="1"/>
            <p:nvPr/>
          </p:nvSpPr>
          <p:spPr>
            <a:xfrm rot="-1140000">
              <a:off x="561" y="1979"/>
              <a:ext cx="246" cy="369"/>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6</a:t>
              </a:r>
              <a:endParaRPr/>
            </a:p>
          </p:txBody>
        </p:sp>
        <p:sp>
          <p:nvSpPr>
            <p:cNvPr id="357" name="Google Shape;357;p16"/>
            <p:cNvSpPr txBox="1"/>
            <p:nvPr/>
          </p:nvSpPr>
          <p:spPr>
            <a:xfrm rot="-420000">
              <a:off x="950" y="1932"/>
              <a:ext cx="376" cy="369"/>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10</a:t>
              </a:r>
              <a:endParaRPr/>
            </a:p>
          </p:txBody>
        </p:sp>
        <p:sp>
          <p:nvSpPr>
            <p:cNvPr id="358" name="Google Shape;358;p16"/>
            <p:cNvSpPr txBox="1"/>
            <p:nvPr/>
          </p:nvSpPr>
          <p:spPr>
            <a:xfrm rot="480000">
              <a:off x="1418" y="1919"/>
              <a:ext cx="376" cy="369"/>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24</a:t>
              </a:r>
              <a:endParaRPr/>
            </a:p>
          </p:txBody>
        </p:sp>
      </p:grpSp>
      <p:sp>
        <p:nvSpPr>
          <p:cNvPr id="359" name="Google Shape;359;p16"/>
          <p:cNvSpPr/>
          <p:nvPr/>
        </p:nvSpPr>
        <p:spPr>
          <a:xfrm flipH="1" rot="1740000">
            <a:off x="3019425" y="4705350"/>
            <a:ext cx="730250" cy="1085850"/>
          </a:xfrm>
          <a:prstGeom prst="roundRect">
            <a:avLst>
              <a:gd fmla="val 2699" name="adj"/>
            </a:avLst>
          </a:prstGeom>
          <a:solidFill>
            <a:srgbClr val="FFFF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360" name="Google Shape;360;p16"/>
          <p:cNvSpPr txBox="1"/>
          <p:nvPr/>
        </p:nvSpPr>
        <p:spPr>
          <a:xfrm rot="1800000">
            <a:off x="3105150" y="4829175"/>
            <a:ext cx="595312" cy="58578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12</a:t>
            </a:r>
            <a:endParaRPr/>
          </a:p>
        </p:txBody>
      </p:sp>
      <p:sp>
        <p:nvSpPr>
          <p:cNvPr id="361" name="Google Shape;361;p16"/>
          <p:cNvSpPr/>
          <p:nvPr/>
        </p:nvSpPr>
        <p:spPr>
          <a:xfrm flipH="1" rot="1740000">
            <a:off x="2784475" y="3149600"/>
            <a:ext cx="730250" cy="1085850"/>
          </a:xfrm>
          <a:prstGeom prst="roundRect">
            <a:avLst>
              <a:gd fmla="val 2699" name="adj"/>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362" name="Google Shape;362;p16"/>
          <p:cNvSpPr txBox="1"/>
          <p:nvPr/>
        </p:nvSpPr>
        <p:spPr>
          <a:xfrm rot="1500000">
            <a:off x="2933700" y="3314700"/>
            <a:ext cx="595312" cy="58578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36</a:t>
            </a:r>
            <a:endParaRPr/>
          </a:p>
        </p:txBody>
      </p:sp>
      <p:sp>
        <p:nvSpPr>
          <p:cNvPr id="363" name="Google Shape;363;p16"/>
          <p:cNvSpPr txBox="1"/>
          <p:nvPr/>
        </p:nvSpPr>
        <p:spPr>
          <a:xfrm>
            <a:off x="914400" y="279400"/>
            <a:ext cx="7226300" cy="9969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600"/>
              <a:buFont typeface="Times New Roman"/>
              <a:buNone/>
            </a:pPr>
            <a:r>
              <a:rPr b="1" i="0" lang="en-US" sz="3600" u="sng">
                <a:solidFill>
                  <a:srgbClr val="FF0000"/>
                </a:solidFill>
                <a:latin typeface="Times New Roman"/>
                <a:ea typeface="Times New Roman"/>
                <a:cs typeface="Times New Roman"/>
                <a:sym typeface="Times New Roman"/>
              </a:rPr>
              <a:t>How Insertion Sort works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17"/>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grpSp>
        <p:nvGrpSpPr>
          <p:cNvPr id="369" name="Google Shape;369;p17"/>
          <p:cNvGrpSpPr/>
          <p:nvPr/>
        </p:nvGrpSpPr>
        <p:grpSpPr>
          <a:xfrm>
            <a:off x="615471" y="2871403"/>
            <a:ext cx="2346947" cy="1389190"/>
            <a:chOff x="388" y="1809"/>
            <a:chExt cx="1478" cy="875"/>
          </a:xfrm>
        </p:grpSpPr>
        <p:sp>
          <p:nvSpPr>
            <p:cNvPr id="370" name="Google Shape;370;p17"/>
            <p:cNvSpPr/>
            <p:nvPr/>
          </p:nvSpPr>
          <p:spPr>
            <a:xfrm rot="-1200000">
              <a:off x="491" y="1941"/>
              <a:ext cx="459" cy="685"/>
            </a:xfrm>
            <a:prstGeom prst="roundRect">
              <a:avLst>
                <a:gd fmla="val 2699" name="adj"/>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371" name="Google Shape;371;p17"/>
            <p:cNvSpPr/>
            <p:nvPr/>
          </p:nvSpPr>
          <p:spPr>
            <a:xfrm rot="-420000">
              <a:off x="931" y="1848"/>
              <a:ext cx="458" cy="684"/>
            </a:xfrm>
            <a:prstGeom prst="roundRect">
              <a:avLst>
                <a:gd fmla="val 2699" name="adj"/>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372" name="Google Shape;372;p17"/>
            <p:cNvSpPr/>
            <p:nvPr/>
          </p:nvSpPr>
          <p:spPr>
            <a:xfrm rot="720000">
              <a:off x="1341" y="1849"/>
              <a:ext cx="459" cy="684"/>
            </a:xfrm>
            <a:prstGeom prst="roundRect">
              <a:avLst>
                <a:gd fmla="val 2699" name="adj"/>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373" name="Google Shape;373;p17"/>
            <p:cNvSpPr txBox="1"/>
            <p:nvPr/>
          </p:nvSpPr>
          <p:spPr>
            <a:xfrm rot="-1140000">
              <a:off x="561" y="1980"/>
              <a:ext cx="246" cy="369"/>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6</a:t>
              </a:r>
              <a:endParaRPr/>
            </a:p>
          </p:txBody>
        </p:sp>
        <p:sp>
          <p:nvSpPr>
            <p:cNvPr id="374" name="Google Shape;374;p17"/>
            <p:cNvSpPr txBox="1"/>
            <p:nvPr/>
          </p:nvSpPr>
          <p:spPr>
            <a:xfrm rot="-420000">
              <a:off x="951" y="1933"/>
              <a:ext cx="376" cy="369"/>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10</a:t>
              </a:r>
              <a:endParaRPr/>
            </a:p>
          </p:txBody>
        </p:sp>
        <p:sp>
          <p:nvSpPr>
            <p:cNvPr id="375" name="Google Shape;375;p17"/>
            <p:cNvSpPr txBox="1"/>
            <p:nvPr/>
          </p:nvSpPr>
          <p:spPr>
            <a:xfrm rot="480000">
              <a:off x="1418" y="1920"/>
              <a:ext cx="376" cy="369"/>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24</a:t>
              </a:r>
              <a:endParaRPr/>
            </a:p>
          </p:txBody>
        </p:sp>
      </p:grpSp>
      <p:sp>
        <p:nvSpPr>
          <p:cNvPr id="376" name="Google Shape;376;p17"/>
          <p:cNvSpPr/>
          <p:nvPr/>
        </p:nvSpPr>
        <p:spPr>
          <a:xfrm flipH="1" rot="1740000">
            <a:off x="3506787" y="3149600"/>
            <a:ext cx="730250" cy="1085850"/>
          </a:xfrm>
          <a:prstGeom prst="roundRect">
            <a:avLst>
              <a:gd fmla="val 2699" name="adj"/>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377" name="Google Shape;377;p17"/>
          <p:cNvSpPr txBox="1"/>
          <p:nvPr/>
        </p:nvSpPr>
        <p:spPr>
          <a:xfrm rot="1500000">
            <a:off x="3656012" y="3314700"/>
            <a:ext cx="595312" cy="58578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36</a:t>
            </a:r>
            <a:endParaRPr/>
          </a:p>
        </p:txBody>
      </p:sp>
      <p:sp>
        <p:nvSpPr>
          <p:cNvPr id="378" name="Google Shape;378;p17"/>
          <p:cNvSpPr/>
          <p:nvPr/>
        </p:nvSpPr>
        <p:spPr>
          <a:xfrm flipH="1" rot="1740000">
            <a:off x="3019425" y="4705350"/>
            <a:ext cx="730250" cy="1085850"/>
          </a:xfrm>
          <a:prstGeom prst="roundRect">
            <a:avLst>
              <a:gd fmla="val 2699" name="adj"/>
            </a:avLst>
          </a:prstGeom>
          <a:solidFill>
            <a:srgbClr val="FFFF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379" name="Google Shape;379;p17"/>
          <p:cNvSpPr txBox="1"/>
          <p:nvPr/>
        </p:nvSpPr>
        <p:spPr>
          <a:xfrm rot="1800000">
            <a:off x="3105150" y="4829175"/>
            <a:ext cx="595312" cy="58578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12</a:t>
            </a:r>
            <a:endParaRPr/>
          </a:p>
        </p:txBody>
      </p:sp>
      <p:sp>
        <p:nvSpPr>
          <p:cNvPr id="380" name="Google Shape;380;p17"/>
          <p:cNvSpPr txBox="1"/>
          <p:nvPr/>
        </p:nvSpPr>
        <p:spPr>
          <a:xfrm>
            <a:off x="914400" y="279400"/>
            <a:ext cx="7226300" cy="9969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600"/>
              <a:buFont typeface="Times New Roman"/>
              <a:buNone/>
            </a:pPr>
            <a:r>
              <a:rPr b="1" i="0" lang="en-US" sz="3600" u="sng">
                <a:solidFill>
                  <a:srgbClr val="FF0000"/>
                </a:solidFill>
                <a:latin typeface="Times New Roman"/>
                <a:ea typeface="Times New Roman"/>
                <a:cs typeface="Times New Roman"/>
                <a:sym typeface="Times New Roman"/>
              </a:rPr>
              <a:t>How Insertion Sort works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18"/>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386" name="Google Shape;386;p18"/>
          <p:cNvSpPr/>
          <p:nvPr/>
        </p:nvSpPr>
        <p:spPr>
          <a:xfrm rot="-1200000">
            <a:off x="779462" y="3081337"/>
            <a:ext cx="728662" cy="1087437"/>
          </a:xfrm>
          <a:prstGeom prst="roundRect">
            <a:avLst>
              <a:gd fmla="val 2699" name="adj"/>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387" name="Google Shape;387;p18"/>
          <p:cNvSpPr/>
          <p:nvPr/>
        </p:nvSpPr>
        <p:spPr>
          <a:xfrm rot="-420000">
            <a:off x="1477962" y="2933700"/>
            <a:ext cx="727075" cy="1085850"/>
          </a:xfrm>
          <a:prstGeom prst="roundRect">
            <a:avLst>
              <a:gd fmla="val 2699" name="adj"/>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388" name="Google Shape;388;p18"/>
          <p:cNvSpPr txBox="1"/>
          <p:nvPr/>
        </p:nvSpPr>
        <p:spPr>
          <a:xfrm rot="-1140000">
            <a:off x="882650" y="3144837"/>
            <a:ext cx="409575" cy="57943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6</a:t>
            </a:r>
            <a:endParaRPr/>
          </a:p>
        </p:txBody>
      </p:sp>
      <p:sp>
        <p:nvSpPr>
          <p:cNvPr id="389" name="Google Shape;389;p18"/>
          <p:cNvSpPr txBox="1"/>
          <p:nvPr/>
        </p:nvSpPr>
        <p:spPr>
          <a:xfrm rot="-420000">
            <a:off x="1489075" y="3070225"/>
            <a:ext cx="636587" cy="57943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10</a:t>
            </a:r>
            <a:endParaRPr/>
          </a:p>
        </p:txBody>
      </p:sp>
      <p:grpSp>
        <p:nvGrpSpPr>
          <p:cNvPr id="390" name="Google Shape;390;p18"/>
          <p:cNvGrpSpPr/>
          <p:nvPr/>
        </p:nvGrpSpPr>
        <p:grpSpPr>
          <a:xfrm>
            <a:off x="2746231" y="2871403"/>
            <a:ext cx="1708242" cy="1472991"/>
            <a:chOff x="1730" y="1809"/>
            <a:chExt cx="1076" cy="928"/>
          </a:xfrm>
        </p:grpSpPr>
        <p:sp>
          <p:nvSpPr>
            <p:cNvPr id="391" name="Google Shape;391;p18"/>
            <p:cNvSpPr/>
            <p:nvPr/>
          </p:nvSpPr>
          <p:spPr>
            <a:xfrm rot="720000">
              <a:off x="1796" y="1849"/>
              <a:ext cx="459" cy="684"/>
            </a:xfrm>
            <a:prstGeom prst="roundRect">
              <a:avLst>
                <a:gd fmla="val 2699" name="adj"/>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392" name="Google Shape;392;p18"/>
            <p:cNvSpPr/>
            <p:nvPr/>
          </p:nvSpPr>
          <p:spPr>
            <a:xfrm flipH="1" rot="1740000">
              <a:off x="2209" y="1984"/>
              <a:ext cx="460" cy="684"/>
            </a:xfrm>
            <a:prstGeom prst="roundRect">
              <a:avLst>
                <a:gd fmla="val 2699" name="adj"/>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393" name="Google Shape;393;p18"/>
            <p:cNvSpPr txBox="1"/>
            <p:nvPr/>
          </p:nvSpPr>
          <p:spPr>
            <a:xfrm rot="480000">
              <a:off x="1860" y="1921"/>
              <a:ext cx="401" cy="36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24</a:t>
              </a:r>
              <a:endParaRPr/>
            </a:p>
          </p:txBody>
        </p:sp>
        <p:sp>
          <p:nvSpPr>
            <p:cNvPr id="394" name="Google Shape;394;p18"/>
            <p:cNvSpPr txBox="1"/>
            <p:nvPr/>
          </p:nvSpPr>
          <p:spPr>
            <a:xfrm rot="1500000">
              <a:off x="2290" y="2090"/>
              <a:ext cx="401" cy="36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36</a:t>
              </a:r>
              <a:endParaRPr/>
            </a:p>
          </p:txBody>
        </p:sp>
      </p:grpSp>
      <p:sp>
        <p:nvSpPr>
          <p:cNvPr id="395" name="Google Shape;395;p18"/>
          <p:cNvSpPr/>
          <p:nvPr/>
        </p:nvSpPr>
        <p:spPr>
          <a:xfrm flipH="1" rot="1740000">
            <a:off x="3019425" y="4705350"/>
            <a:ext cx="730250" cy="1085850"/>
          </a:xfrm>
          <a:prstGeom prst="roundRect">
            <a:avLst>
              <a:gd fmla="val 2699" name="adj"/>
            </a:avLst>
          </a:prstGeom>
          <a:solidFill>
            <a:srgbClr val="FFFF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396" name="Google Shape;396;p18"/>
          <p:cNvSpPr txBox="1"/>
          <p:nvPr/>
        </p:nvSpPr>
        <p:spPr>
          <a:xfrm rot="1800000">
            <a:off x="3084512" y="4832350"/>
            <a:ext cx="636587" cy="57943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12</a:t>
            </a:r>
            <a:endParaRPr/>
          </a:p>
        </p:txBody>
      </p:sp>
      <p:sp>
        <p:nvSpPr>
          <p:cNvPr id="397" name="Google Shape;397;p18"/>
          <p:cNvSpPr txBox="1"/>
          <p:nvPr/>
        </p:nvSpPr>
        <p:spPr>
          <a:xfrm>
            <a:off x="914400" y="279400"/>
            <a:ext cx="7226300" cy="9969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600"/>
              <a:buFont typeface="Times New Roman"/>
              <a:buNone/>
            </a:pPr>
            <a:r>
              <a:rPr b="1" i="0" lang="en-US" sz="3600" u="sng">
                <a:solidFill>
                  <a:srgbClr val="FF0000"/>
                </a:solidFill>
                <a:latin typeface="Times New Roman"/>
                <a:ea typeface="Times New Roman"/>
                <a:cs typeface="Times New Roman"/>
                <a:sym typeface="Times New Roman"/>
              </a:rPr>
              <a:t>How Insertion Sort works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19"/>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403" name="Google Shape;403;p19"/>
          <p:cNvSpPr/>
          <p:nvPr/>
        </p:nvSpPr>
        <p:spPr>
          <a:xfrm rot="-1200000">
            <a:off x="779462" y="3081337"/>
            <a:ext cx="728662" cy="1087437"/>
          </a:xfrm>
          <a:prstGeom prst="roundRect">
            <a:avLst>
              <a:gd fmla="val 2699" name="adj"/>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404" name="Google Shape;404;p19"/>
          <p:cNvSpPr/>
          <p:nvPr/>
        </p:nvSpPr>
        <p:spPr>
          <a:xfrm rot="-420000">
            <a:off x="1477962" y="2933700"/>
            <a:ext cx="727075" cy="1085850"/>
          </a:xfrm>
          <a:prstGeom prst="roundRect">
            <a:avLst>
              <a:gd fmla="val 2699" name="adj"/>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405" name="Google Shape;405;p19"/>
          <p:cNvSpPr txBox="1"/>
          <p:nvPr/>
        </p:nvSpPr>
        <p:spPr>
          <a:xfrm rot="-1140000">
            <a:off x="882650" y="3144837"/>
            <a:ext cx="409575" cy="57943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6</a:t>
            </a:r>
            <a:endParaRPr/>
          </a:p>
        </p:txBody>
      </p:sp>
      <p:sp>
        <p:nvSpPr>
          <p:cNvPr id="406" name="Google Shape;406;p19"/>
          <p:cNvSpPr txBox="1"/>
          <p:nvPr/>
        </p:nvSpPr>
        <p:spPr>
          <a:xfrm rot="-420000">
            <a:off x="1489075" y="3070225"/>
            <a:ext cx="636587" cy="57943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10</a:t>
            </a:r>
            <a:endParaRPr/>
          </a:p>
        </p:txBody>
      </p:sp>
      <p:grpSp>
        <p:nvGrpSpPr>
          <p:cNvPr id="407" name="Google Shape;407;p19"/>
          <p:cNvGrpSpPr/>
          <p:nvPr/>
        </p:nvGrpSpPr>
        <p:grpSpPr>
          <a:xfrm>
            <a:off x="2746231" y="2871403"/>
            <a:ext cx="1708242" cy="1472991"/>
            <a:chOff x="1730" y="1809"/>
            <a:chExt cx="1076" cy="928"/>
          </a:xfrm>
        </p:grpSpPr>
        <p:sp>
          <p:nvSpPr>
            <p:cNvPr id="408" name="Google Shape;408;p19"/>
            <p:cNvSpPr/>
            <p:nvPr/>
          </p:nvSpPr>
          <p:spPr>
            <a:xfrm rot="720000">
              <a:off x="1796" y="1849"/>
              <a:ext cx="459" cy="684"/>
            </a:xfrm>
            <a:prstGeom prst="roundRect">
              <a:avLst>
                <a:gd fmla="val 2699" name="adj"/>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409" name="Google Shape;409;p19"/>
            <p:cNvSpPr/>
            <p:nvPr/>
          </p:nvSpPr>
          <p:spPr>
            <a:xfrm flipH="1" rot="1740000">
              <a:off x="2209" y="1984"/>
              <a:ext cx="460" cy="684"/>
            </a:xfrm>
            <a:prstGeom prst="roundRect">
              <a:avLst>
                <a:gd fmla="val 2699" name="adj"/>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410" name="Google Shape;410;p19"/>
            <p:cNvSpPr txBox="1"/>
            <p:nvPr/>
          </p:nvSpPr>
          <p:spPr>
            <a:xfrm rot="480000">
              <a:off x="1860" y="1921"/>
              <a:ext cx="401" cy="36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24</a:t>
              </a:r>
              <a:endParaRPr/>
            </a:p>
          </p:txBody>
        </p:sp>
        <p:sp>
          <p:nvSpPr>
            <p:cNvPr id="411" name="Google Shape;411;p19"/>
            <p:cNvSpPr txBox="1"/>
            <p:nvPr/>
          </p:nvSpPr>
          <p:spPr>
            <a:xfrm rot="1500000">
              <a:off x="2290" y="2090"/>
              <a:ext cx="401" cy="36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36</a:t>
              </a:r>
              <a:endParaRPr/>
            </a:p>
          </p:txBody>
        </p:sp>
      </p:grpSp>
      <p:sp>
        <p:nvSpPr>
          <p:cNvPr id="412" name="Google Shape;412;p19"/>
          <p:cNvSpPr/>
          <p:nvPr/>
        </p:nvSpPr>
        <p:spPr>
          <a:xfrm flipH="1" rot="420000">
            <a:off x="2130425" y="2817812"/>
            <a:ext cx="730250" cy="1085850"/>
          </a:xfrm>
          <a:prstGeom prst="roundRect">
            <a:avLst>
              <a:gd fmla="val 2699" name="adj"/>
            </a:avLst>
          </a:prstGeom>
          <a:solidFill>
            <a:srgbClr val="FFFF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413" name="Google Shape;413;p19"/>
          <p:cNvSpPr txBox="1"/>
          <p:nvPr/>
        </p:nvSpPr>
        <p:spPr>
          <a:xfrm rot="900000">
            <a:off x="2225675" y="3044825"/>
            <a:ext cx="636587" cy="57943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12</a:t>
            </a:r>
            <a:endParaRPr/>
          </a:p>
        </p:txBody>
      </p:sp>
      <p:sp>
        <p:nvSpPr>
          <p:cNvPr id="414" name="Google Shape;414;p19"/>
          <p:cNvSpPr txBox="1"/>
          <p:nvPr/>
        </p:nvSpPr>
        <p:spPr>
          <a:xfrm>
            <a:off x="914400" y="279400"/>
            <a:ext cx="7226300" cy="9969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600"/>
              <a:buFont typeface="Times New Roman"/>
              <a:buNone/>
            </a:pPr>
            <a:r>
              <a:rPr b="1" i="0" lang="en-US" sz="3600" u="sng">
                <a:solidFill>
                  <a:srgbClr val="FF0000"/>
                </a:solidFill>
                <a:latin typeface="Times New Roman"/>
                <a:ea typeface="Times New Roman"/>
                <a:cs typeface="Times New Roman"/>
                <a:sym typeface="Times New Roman"/>
              </a:rPr>
              <a:t>How Insertion Sort works</a:t>
            </a:r>
            <a:endParaRPr/>
          </a:p>
        </p:txBody>
      </p:sp>
      <p:sp>
        <p:nvSpPr>
          <p:cNvPr id="415" name="Google Shape;415;p19"/>
          <p:cNvSpPr txBox="1"/>
          <p:nvPr/>
        </p:nvSpPr>
        <p:spPr>
          <a:xfrm>
            <a:off x="1144587" y="5394325"/>
            <a:ext cx="3070225" cy="523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1641F6"/>
              </a:buClr>
              <a:buSzPts val="2800"/>
              <a:buFont typeface="Times New Roman"/>
              <a:buNone/>
            </a:pPr>
            <a:r>
              <a:rPr b="1" i="0" lang="en-US" sz="2800" u="none">
                <a:solidFill>
                  <a:srgbClr val="1641F6"/>
                </a:solidFill>
                <a:latin typeface="Times New Roman"/>
                <a:ea typeface="Times New Roman"/>
                <a:cs typeface="Times New Roman"/>
                <a:sym typeface="Times New Roman"/>
              </a:rPr>
              <a:t>Cards are sorted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914400" y="3810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0000"/>
              </a:buClr>
              <a:buSzPts val="4000"/>
              <a:buFont typeface="Times New Roman"/>
              <a:buNone/>
            </a:pPr>
            <a:r>
              <a:rPr b="1" i="0" lang="en-US" sz="4000" u="sng">
                <a:solidFill>
                  <a:srgbClr val="FF0000"/>
                </a:solidFill>
                <a:latin typeface="Times New Roman"/>
                <a:ea typeface="Times New Roman"/>
                <a:cs typeface="Times New Roman"/>
                <a:sym typeface="Times New Roman"/>
              </a:rPr>
              <a:t>Today’s Contents</a:t>
            </a:r>
            <a:endParaRPr/>
          </a:p>
        </p:txBody>
      </p:sp>
      <p:sp>
        <p:nvSpPr>
          <p:cNvPr id="97" name="Google Shape;97;p2"/>
          <p:cNvSpPr txBox="1"/>
          <p:nvPr>
            <p:ph idx="1" type="body"/>
          </p:nvPr>
        </p:nvSpPr>
        <p:spPr>
          <a:xfrm>
            <a:off x="654050" y="1524000"/>
            <a:ext cx="77724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1641F6"/>
              </a:buClr>
              <a:buSzPts val="2400"/>
              <a:buFont typeface="Times New Roman"/>
              <a:buChar char="•"/>
            </a:pPr>
            <a:r>
              <a:rPr b="1" i="0" lang="en-US" sz="2400" u="none" cap="none" strike="noStrike">
                <a:solidFill>
                  <a:srgbClr val="1641F6"/>
                </a:solidFill>
                <a:latin typeface="Times New Roman"/>
                <a:ea typeface="Times New Roman"/>
                <a:cs typeface="Times New Roman"/>
                <a:sym typeface="Times New Roman"/>
              </a:rPr>
              <a:t>Sorting Algorithms</a:t>
            </a:r>
            <a:endParaRPr/>
          </a:p>
          <a:p>
            <a:pPr indent="-342900" lvl="0" marL="342900" marR="0" rtl="0" algn="l">
              <a:lnSpc>
                <a:spcPct val="150000"/>
              </a:lnSpc>
              <a:spcBef>
                <a:spcPts val="480"/>
              </a:spcBef>
              <a:spcAft>
                <a:spcPts val="0"/>
              </a:spcAft>
              <a:buClr>
                <a:srgbClr val="1641F6"/>
              </a:buClr>
              <a:buSzPts val="2400"/>
              <a:buFont typeface="Times New Roman"/>
              <a:buChar char="•"/>
            </a:pPr>
            <a:r>
              <a:rPr b="1" i="0" lang="en-US" sz="2400" u="none" cap="none" strike="noStrike">
                <a:solidFill>
                  <a:srgbClr val="1641F6"/>
                </a:solidFill>
                <a:latin typeface="Times New Roman"/>
                <a:ea typeface="Times New Roman"/>
                <a:cs typeface="Times New Roman"/>
                <a:sym typeface="Times New Roman"/>
              </a:rPr>
              <a:t>Why Sorting Algorithms?</a:t>
            </a:r>
            <a:endParaRPr b="1" i="0" sz="2400" u="none" cap="none" strike="noStrike">
              <a:solidFill>
                <a:srgbClr val="1641F6"/>
              </a:solidFill>
              <a:latin typeface="Times New Roman"/>
              <a:ea typeface="Times New Roman"/>
              <a:cs typeface="Times New Roman"/>
              <a:sym typeface="Times New Roman"/>
            </a:endParaRPr>
          </a:p>
          <a:p>
            <a:pPr indent="-342900" lvl="0" marL="342900" marR="0" rtl="0" algn="l">
              <a:lnSpc>
                <a:spcPct val="150000"/>
              </a:lnSpc>
              <a:spcBef>
                <a:spcPts val="480"/>
              </a:spcBef>
              <a:spcAft>
                <a:spcPts val="0"/>
              </a:spcAft>
              <a:buClr>
                <a:srgbClr val="1641F6"/>
              </a:buClr>
              <a:buSzPts val="2400"/>
              <a:buFont typeface="Times New Roman"/>
              <a:buChar char="•"/>
            </a:pPr>
            <a:r>
              <a:rPr b="1" i="0" lang="en-US" sz="2400" u="none" cap="none" strike="noStrike">
                <a:solidFill>
                  <a:srgbClr val="1641F6"/>
                </a:solidFill>
                <a:latin typeface="Times New Roman"/>
                <a:ea typeface="Times New Roman"/>
                <a:cs typeface="Times New Roman"/>
                <a:sym typeface="Times New Roman"/>
              </a:rPr>
              <a:t>Types of Sorting Algorithms</a:t>
            </a:r>
            <a:endParaRPr/>
          </a:p>
          <a:p>
            <a:pPr indent="-342900" lvl="0" marL="342900" marR="0" rtl="0" algn="l">
              <a:lnSpc>
                <a:spcPct val="150000"/>
              </a:lnSpc>
              <a:spcBef>
                <a:spcPts val="480"/>
              </a:spcBef>
              <a:spcAft>
                <a:spcPts val="0"/>
              </a:spcAft>
              <a:buClr>
                <a:srgbClr val="1641F6"/>
              </a:buClr>
              <a:buSzPts val="2400"/>
              <a:buFont typeface="Times New Roman"/>
              <a:buChar char="•"/>
            </a:pPr>
            <a:r>
              <a:rPr b="1" i="0" lang="en-US" sz="2400" u="none" cap="none" strike="noStrike">
                <a:solidFill>
                  <a:srgbClr val="1641F6"/>
                </a:solidFill>
                <a:latin typeface="Times New Roman"/>
                <a:ea typeface="Times New Roman"/>
                <a:cs typeface="Times New Roman"/>
                <a:sym typeface="Times New Roman"/>
              </a:rPr>
              <a:t>Selection Sort</a:t>
            </a:r>
            <a:endParaRPr/>
          </a:p>
          <a:p>
            <a:pPr indent="-342900" lvl="0" marL="342900" marR="0" rtl="0" algn="l">
              <a:lnSpc>
                <a:spcPct val="150000"/>
              </a:lnSpc>
              <a:spcBef>
                <a:spcPts val="480"/>
              </a:spcBef>
              <a:spcAft>
                <a:spcPts val="0"/>
              </a:spcAft>
              <a:buClr>
                <a:srgbClr val="1641F6"/>
              </a:buClr>
              <a:buSzPts val="2400"/>
              <a:buFont typeface="Times New Roman"/>
              <a:buChar char="•"/>
            </a:pPr>
            <a:r>
              <a:rPr b="1" i="0" lang="en-US" sz="2400" u="none" cap="none" strike="noStrike">
                <a:solidFill>
                  <a:srgbClr val="1641F6"/>
                </a:solidFill>
                <a:latin typeface="Times New Roman"/>
                <a:ea typeface="Times New Roman"/>
                <a:cs typeface="Times New Roman"/>
                <a:sym typeface="Times New Roman"/>
              </a:rPr>
              <a:t>Insertion Sort</a:t>
            </a:r>
            <a:endParaRPr/>
          </a:p>
          <a:p>
            <a:pPr indent="-342900" lvl="0" marL="342900" marR="0" rtl="0" algn="l">
              <a:lnSpc>
                <a:spcPct val="150000"/>
              </a:lnSpc>
              <a:spcBef>
                <a:spcPts val="480"/>
              </a:spcBef>
              <a:spcAft>
                <a:spcPts val="0"/>
              </a:spcAft>
              <a:buClr>
                <a:srgbClr val="1641F6"/>
              </a:buClr>
              <a:buSzPts val="2400"/>
              <a:buFont typeface="Times New Roman"/>
              <a:buChar char="•"/>
            </a:pPr>
            <a:r>
              <a:rPr b="1" i="0" lang="en-US" sz="2400" u="none" cap="none" strike="noStrike">
                <a:solidFill>
                  <a:srgbClr val="1641F6"/>
                </a:solidFill>
                <a:latin typeface="Times New Roman"/>
                <a:ea typeface="Times New Roman"/>
                <a:cs typeface="Times New Roman"/>
                <a:sym typeface="Times New Roman"/>
              </a:rPr>
              <a:t>Complexity Analysis</a:t>
            </a:r>
            <a:endParaRPr b="1" i="0" sz="2400" u="none" cap="none" strike="noStrike">
              <a:solidFill>
                <a:srgbClr val="1641F6"/>
              </a:solidFill>
              <a:latin typeface="Times New Roman"/>
              <a:ea typeface="Times New Roman"/>
              <a:cs typeface="Times New Roman"/>
              <a:sym typeface="Times New Roman"/>
            </a:endParaRPr>
          </a:p>
          <a:p>
            <a:pPr indent="-342900" lvl="0" marL="342900" marR="0" rtl="0" algn="l">
              <a:lnSpc>
                <a:spcPct val="150000"/>
              </a:lnSpc>
              <a:spcBef>
                <a:spcPts val="480"/>
              </a:spcBef>
              <a:spcAft>
                <a:spcPts val="0"/>
              </a:spcAft>
              <a:buClr>
                <a:srgbClr val="1641F6"/>
              </a:buClr>
              <a:buSzPts val="2400"/>
              <a:buFont typeface="Times New Roman"/>
              <a:buChar char="•"/>
            </a:pPr>
            <a:r>
              <a:rPr b="1" i="0" lang="en-US" sz="2400" u="none" cap="none" strike="noStrike">
                <a:solidFill>
                  <a:srgbClr val="1641F6"/>
                </a:solidFill>
                <a:latin typeface="Times New Roman"/>
                <a:ea typeface="Times New Roman"/>
                <a:cs typeface="Times New Roman"/>
                <a:sym typeface="Times New Roman"/>
              </a:rPr>
              <a:t>Questions for You!</a:t>
            </a:r>
            <a:endParaRPr b="1" i="0" sz="2400" u="none" cap="none" strike="noStrike">
              <a:solidFill>
                <a:srgbClr val="1641F6"/>
              </a:solidFill>
              <a:latin typeface="Times New Roman"/>
              <a:ea typeface="Times New Roman"/>
              <a:cs typeface="Times New Roman"/>
              <a:sym typeface="Times New Roman"/>
            </a:endParaRPr>
          </a:p>
          <a:p>
            <a:pPr indent="-190500" lvl="0" marL="342900" marR="0" rtl="0" algn="l">
              <a:spcBef>
                <a:spcPts val="480"/>
              </a:spcBef>
              <a:spcAft>
                <a:spcPts val="0"/>
              </a:spcAft>
              <a:buClr>
                <a:schemeClr val="dk1"/>
              </a:buClr>
              <a:buSzPts val="2400"/>
              <a:buFont typeface="Times New Roman"/>
              <a:buNone/>
            </a:pPr>
            <a:r>
              <a:t/>
            </a:r>
            <a:endParaRPr b="1" i="0" sz="2400" u="none">
              <a:solidFill>
                <a:srgbClr val="1641F6"/>
              </a:solidFill>
              <a:latin typeface="Times New Roman"/>
              <a:ea typeface="Times New Roman"/>
              <a:cs typeface="Times New Roman"/>
              <a:sym typeface="Times New Roman"/>
            </a:endParaRPr>
          </a:p>
        </p:txBody>
      </p:sp>
      <p:sp>
        <p:nvSpPr>
          <p:cNvPr id="98" name="Google Shape;98;p2"/>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20"/>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421" name="Google Shape;421;p20"/>
          <p:cNvSpPr/>
          <p:nvPr/>
        </p:nvSpPr>
        <p:spPr>
          <a:xfrm>
            <a:off x="2701925" y="2566987"/>
            <a:ext cx="728662" cy="1087437"/>
          </a:xfrm>
          <a:prstGeom prst="roundRect">
            <a:avLst>
              <a:gd fmla="val 2699" name="adj"/>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422" name="Google Shape;422;p20"/>
          <p:cNvSpPr txBox="1"/>
          <p:nvPr/>
        </p:nvSpPr>
        <p:spPr>
          <a:xfrm>
            <a:off x="2879725" y="2817812"/>
            <a:ext cx="390525" cy="58578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6</a:t>
            </a:r>
            <a:endParaRPr/>
          </a:p>
        </p:txBody>
      </p:sp>
      <p:sp>
        <p:nvSpPr>
          <p:cNvPr id="423" name="Google Shape;423;p20"/>
          <p:cNvSpPr txBox="1"/>
          <p:nvPr/>
        </p:nvSpPr>
        <p:spPr>
          <a:xfrm>
            <a:off x="914400" y="279400"/>
            <a:ext cx="7226300" cy="9969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600"/>
              <a:buFont typeface="Times New Roman"/>
              <a:buNone/>
            </a:pPr>
            <a:r>
              <a:rPr b="1" i="0" lang="en-US" sz="3600" u="sng">
                <a:solidFill>
                  <a:srgbClr val="FF0000"/>
                </a:solidFill>
                <a:latin typeface="Times New Roman"/>
                <a:ea typeface="Times New Roman"/>
                <a:cs typeface="Times New Roman"/>
                <a:sym typeface="Times New Roman"/>
              </a:rPr>
              <a:t>How Insertion Sort works</a:t>
            </a:r>
            <a:endParaRPr/>
          </a:p>
        </p:txBody>
      </p:sp>
      <p:sp>
        <p:nvSpPr>
          <p:cNvPr id="424" name="Google Shape;424;p20"/>
          <p:cNvSpPr/>
          <p:nvPr/>
        </p:nvSpPr>
        <p:spPr>
          <a:xfrm>
            <a:off x="3790950" y="2566987"/>
            <a:ext cx="728662" cy="1087437"/>
          </a:xfrm>
          <a:prstGeom prst="roundRect">
            <a:avLst>
              <a:gd fmla="val 2699" name="adj"/>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425" name="Google Shape;425;p20"/>
          <p:cNvSpPr/>
          <p:nvPr/>
        </p:nvSpPr>
        <p:spPr>
          <a:xfrm>
            <a:off x="4873625" y="2566987"/>
            <a:ext cx="728662" cy="1087437"/>
          </a:xfrm>
          <a:prstGeom prst="roundRect">
            <a:avLst>
              <a:gd fmla="val 2699" name="adj"/>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426" name="Google Shape;426;p20"/>
          <p:cNvSpPr/>
          <p:nvPr/>
        </p:nvSpPr>
        <p:spPr>
          <a:xfrm>
            <a:off x="5876925" y="2566987"/>
            <a:ext cx="728662" cy="1087437"/>
          </a:xfrm>
          <a:prstGeom prst="roundRect">
            <a:avLst>
              <a:gd fmla="val 2699" name="adj"/>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427" name="Google Shape;427;p20"/>
          <p:cNvSpPr/>
          <p:nvPr/>
        </p:nvSpPr>
        <p:spPr>
          <a:xfrm>
            <a:off x="6958012" y="2566987"/>
            <a:ext cx="728662" cy="1087437"/>
          </a:xfrm>
          <a:prstGeom prst="roundRect">
            <a:avLst>
              <a:gd fmla="val 2699" name="adj"/>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428" name="Google Shape;428;p20"/>
          <p:cNvSpPr txBox="1"/>
          <p:nvPr/>
        </p:nvSpPr>
        <p:spPr>
          <a:xfrm>
            <a:off x="6084887" y="2817812"/>
            <a:ext cx="390525" cy="58578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3</a:t>
            </a:r>
            <a:endParaRPr/>
          </a:p>
        </p:txBody>
      </p:sp>
      <p:sp>
        <p:nvSpPr>
          <p:cNvPr id="429" name="Google Shape;429;p20"/>
          <p:cNvSpPr txBox="1"/>
          <p:nvPr/>
        </p:nvSpPr>
        <p:spPr>
          <a:xfrm>
            <a:off x="5068887" y="2820987"/>
            <a:ext cx="392112" cy="58578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2</a:t>
            </a:r>
            <a:endParaRPr/>
          </a:p>
        </p:txBody>
      </p:sp>
      <p:sp>
        <p:nvSpPr>
          <p:cNvPr id="430" name="Google Shape;430;p20"/>
          <p:cNvSpPr txBox="1"/>
          <p:nvPr/>
        </p:nvSpPr>
        <p:spPr>
          <a:xfrm>
            <a:off x="3952875" y="2817812"/>
            <a:ext cx="390525" cy="58578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5</a:t>
            </a:r>
            <a:endParaRPr/>
          </a:p>
        </p:txBody>
      </p:sp>
      <p:sp>
        <p:nvSpPr>
          <p:cNvPr id="431" name="Google Shape;431;p20"/>
          <p:cNvSpPr txBox="1"/>
          <p:nvPr/>
        </p:nvSpPr>
        <p:spPr>
          <a:xfrm>
            <a:off x="7126287" y="2749550"/>
            <a:ext cx="390525" cy="58578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4</a:t>
            </a:r>
            <a:endParaRPr/>
          </a:p>
        </p:txBody>
      </p:sp>
      <p:pic>
        <p:nvPicPr>
          <p:cNvPr id="432" name="Google Shape;432;p20"/>
          <p:cNvPicPr preferRelativeResize="0"/>
          <p:nvPr/>
        </p:nvPicPr>
        <p:blipFill rotWithShape="1">
          <a:blip r:embed="rId3">
            <a:alphaModFix/>
          </a:blip>
          <a:srcRect b="0" l="0" r="0" t="0"/>
          <a:stretch/>
        </p:blipFill>
        <p:spPr>
          <a:xfrm>
            <a:off x="169862" y="1679575"/>
            <a:ext cx="8348662" cy="344646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21"/>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438" name="Google Shape;438;p21"/>
          <p:cNvPicPr preferRelativeResize="0"/>
          <p:nvPr/>
        </p:nvPicPr>
        <p:blipFill rotWithShape="1">
          <a:blip r:embed="rId3">
            <a:alphaModFix/>
          </a:blip>
          <a:srcRect b="0" l="0" r="0" t="0"/>
          <a:stretch/>
        </p:blipFill>
        <p:spPr>
          <a:xfrm>
            <a:off x="381000" y="2590800"/>
            <a:ext cx="8259762" cy="3186112"/>
          </a:xfrm>
          <a:prstGeom prst="rect">
            <a:avLst/>
          </a:prstGeom>
          <a:noFill/>
          <a:ln>
            <a:noFill/>
          </a:ln>
        </p:spPr>
      </p:pic>
      <p:sp>
        <p:nvSpPr>
          <p:cNvPr id="439" name="Google Shape;439;p21"/>
          <p:cNvSpPr txBox="1"/>
          <p:nvPr/>
        </p:nvSpPr>
        <p:spPr>
          <a:xfrm>
            <a:off x="914400" y="279400"/>
            <a:ext cx="7226300" cy="9969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600"/>
              <a:buFont typeface="Times New Roman"/>
              <a:buNone/>
            </a:pPr>
            <a:r>
              <a:rPr b="1" i="0" lang="en-US" sz="3600" u="sng">
                <a:solidFill>
                  <a:srgbClr val="FF0000"/>
                </a:solidFill>
                <a:latin typeface="Times New Roman"/>
                <a:ea typeface="Times New Roman"/>
                <a:cs typeface="Times New Roman"/>
                <a:sym typeface="Times New Roman"/>
              </a:rPr>
              <a:t>How Insertion Sort works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22"/>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445" name="Google Shape;445;p22"/>
          <p:cNvPicPr preferRelativeResize="0"/>
          <p:nvPr/>
        </p:nvPicPr>
        <p:blipFill rotWithShape="1">
          <a:blip r:embed="rId3">
            <a:alphaModFix/>
          </a:blip>
          <a:srcRect b="0" l="0" r="0" t="0"/>
          <a:stretch/>
        </p:blipFill>
        <p:spPr>
          <a:xfrm>
            <a:off x="304800" y="2057400"/>
            <a:ext cx="8059737" cy="3662362"/>
          </a:xfrm>
          <a:prstGeom prst="rect">
            <a:avLst/>
          </a:prstGeom>
          <a:noFill/>
          <a:ln>
            <a:noFill/>
          </a:ln>
        </p:spPr>
      </p:pic>
      <p:sp>
        <p:nvSpPr>
          <p:cNvPr id="446" name="Google Shape;446;p22"/>
          <p:cNvSpPr txBox="1"/>
          <p:nvPr/>
        </p:nvSpPr>
        <p:spPr>
          <a:xfrm>
            <a:off x="914400" y="279400"/>
            <a:ext cx="7226300" cy="9969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600"/>
              <a:buFont typeface="Times New Roman"/>
              <a:buNone/>
            </a:pPr>
            <a:r>
              <a:rPr b="1" i="0" lang="en-US" sz="3600" u="sng">
                <a:solidFill>
                  <a:srgbClr val="FF0000"/>
                </a:solidFill>
                <a:latin typeface="Times New Roman"/>
                <a:ea typeface="Times New Roman"/>
                <a:cs typeface="Times New Roman"/>
                <a:sym typeface="Times New Roman"/>
              </a:rPr>
              <a:t>How Insertion Sort works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23"/>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452" name="Google Shape;452;p23"/>
          <p:cNvPicPr preferRelativeResize="0"/>
          <p:nvPr/>
        </p:nvPicPr>
        <p:blipFill rotWithShape="1">
          <a:blip r:embed="rId3">
            <a:alphaModFix/>
          </a:blip>
          <a:srcRect b="0" l="0" r="0" t="0"/>
          <a:stretch/>
        </p:blipFill>
        <p:spPr>
          <a:xfrm>
            <a:off x="471487" y="2022475"/>
            <a:ext cx="8520112" cy="3956050"/>
          </a:xfrm>
          <a:prstGeom prst="rect">
            <a:avLst/>
          </a:prstGeom>
          <a:noFill/>
          <a:ln>
            <a:noFill/>
          </a:ln>
        </p:spPr>
      </p:pic>
      <p:sp>
        <p:nvSpPr>
          <p:cNvPr id="453" name="Google Shape;453;p23"/>
          <p:cNvSpPr txBox="1"/>
          <p:nvPr/>
        </p:nvSpPr>
        <p:spPr>
          <a:xfrm>
            <a:off x="914400" y="279400"/>
            <a:ext cx="7226300" cy="9969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600"/>
              <a:buFont typeface="Times New Roman"/>
              <a:buNone/>
            </a:pPr>
            <a:r>
              <a:rPr b="1" i="0" lang="en-US" sz="3600" u="sng">
                <a:solidFill>
                  <a:srgbClr val="FF0000"/>
                </a:solidFill>
                <a:latin typeface="Times New Roman"/>
                <a:ea typeface="Times New Roman"/>
                <a:cs typeface="Times New Roman"/>
                <a:sym typeface="Times New Roman"/>
              </a:rPr>
              <a:t>How Insertion Sort works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24"/>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459" name="Google Shape;459;p24"/>
          <p:cNvPicPr preferRelativeResize="0"/>
          <p:nvPr/>
        </p:nvPicPr>
        <p:blipFill rotWithShape="1">
          <a:blip r:embed="rId3">
            <a:alphaModFix/>
          </a:blip>
          <a:srcRect b="0" l="0" r="0" t="0"/>
          <a:stretch/>
        </p:blipFill>
        <p:spPr>
          <a:xfrm>
            <a:off x="304800" y="2012950"/>
            <a:ext cx="8686800" cy="3778250"/>
          </a:xfrm>
          <a:prstGeom prst="rect">
            <a:avLst/>
          </a:prstGeom>
          <a:noFill/>
          <a:ln>
            <a:noFill/>
          </a:ln>
        </p:spPr>
      </p:pic>
      <p:sp>
        <p:nvSpPr>
          <p:cNvPr id="460" name="Google Shape;460;p24"/>
          <p:cNvSpPr txBox="1"/>
          <p:nvPr/>
        </p:nvSpPr>
        <p:spPr>
          <a:xfrm>
            <a:off x="914400" y="279400"/>
            <a:ext cx="7226300" cy="9969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600"/>
              <a:buFont typeface="Times New Roman"/>
              <a:buNone/>
            </a:pPr>
            <a:r>
              <a:rPr b="1" i="0" lang="en-US" sz="3600" u="sng">
                <a:solidFill>
                  <a:srgbClr val="FF0000"/>
                </a:solidFill>
                <a:latin typeface="Times New Roman"/>
                <a:ea typeface="Times New Roman"/>
                <a:cs typeface="Times New Roman"/>
                <a:sym typeface="Times New Roman"/>
              </a:rPr>
              <a:t>How Insertion Sort works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25"/>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466" name="Google Shape;466;p25"/>
          <p:cNvPicPr preferRelativeResize="0"/>
          <p:nvPr/>
        </p:nvPicPr>
        <p:blipFill rotWithShape="1">
          <a:blip r:embed="rId3">
            <a:alphaModFix/>
          </a:blip>
          <a:srcRect b="0" l="0" r="0" t="0"/>
          <a:stretch/>
        </p:blipFill>
        <p:spPr>
          <a:xfrm>
            <a:off x="762000" y="2057400"/>
            <a:ext cx="8050212" cy="3713162"/>
          </a:xfrm>
          <a:prstGeom prst="rect">
            <a:avLst/>
          </a:prstGeom>
          <a:noFill/>
          <a:ln>
            <a:noFill/>
          </a:ln>
        </p:spPr>
      </p:pic>
      <p:sp>
        <p:nvSpPr>
          <p:cNvPr id="467" name="Google Shape;467;p25"/>
          <p:cNvSpPr txBox="1"/>
          <p:nvPr/>
        </p:nvSpPr>
        <p:spPr>
          <a:xfrm>
            <a:off x="914400" y="279400"/>
            <a:ext cx="7226300" cy="9969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600"/>
              <a:buFont typeface="Times New Roman"/>
              <a:buNone/>
            </a:pPr>
            <a:r>
              <a:rPr b="1" i="0" lang="en-US" sz="3600" u="sng">
                <a:solidFill>
                  <a:srgbClr val="FF0000"/>
                </a:solidFill>
                <a:latin typeface="Times New Roman"/>
                <a:ea typeface="Times New Roman"/>
                <a:cs typeface="Times New Roman"/>
                <a:sym typeface="Times New Roman"/>
              </a:rPr>
              <a:t>How Insertion Sort works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26"/>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473" name="Google Shape;473;p26"/>
          <p:cNvPicPr preferRelativeResize="0"/>
          <p:nvPr/>
        </p:nvPicPr>
        <p:blipFill rotWithShape="1">
          <a:blip r:embed="rId3">
            <a:alphaModFix/>
          </a:blip>
          <a:srcRect b="0" l="0" r="0" t="0"/>
          <a:stretch/>
        </p:blipFill>
        <p:spPr>
          <a:xfrm>
            <a:off x="422275" y="1912937"/>
            <a:ext cx="8035925" cy="3698875"/>
          </a:xfrm>
          <a:prstGeom prst="rect">
            <a:avLst/>
          </a:prstGeom>
          <a:noFill/>
          <a:ln>
            <a:noFill/>
          </a:ln>
        </p:spPr>
      </p:pic>
      <p:sp>
        <p:nvSpPr>
          <p:cNvPr id="474" name="Google Shape;474;p26"/>
          <p:cNvSpPr txBox="1"/>
          <p:nvPr/>
        </p:nvSpPr>
        <p:spPr>
          <a:xfrm>
            <a:off x="914400" y="279400"/>
            <a:ext cx="7226300" cy="9969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600"/>
              <a:buFont typeface="Times New Roman"/>
              <a:buNone/>
            </a:pPr>
            <a:r>
              <a:rPr b="1" i="0" lang="en-US" sz="3600" u="sng">
                <a:solidFill>
                  <a:srgbClr val="FF0000"/>
                </a:solidFill>
                <a:latin typeface="Times New Roman"/>
                <a:ea typeface="Times New Roman"/>
                <a:cs typeface="Times New Roman"/>
                <a:sym typeface="Times New Roman"/>
              </a:rPr>
              <a:t>How Insertion Sort works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27"/>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480" name="Google Shape;480;p27"/>
          <p:cNvPicPr preferRelativeResize="0"/>
          <p:nvPr/>
        </p:nvPicPr>
        <p:blipFill rotWithShape="1">
          <a:blip r:embed="rId3">
            <a:alphaModFix/>
          </a:blip>
          <a:srcRect b="0" l="0" r="0" t="0"/>
          <a:stretch/>
        </p:blipFill>
        <p:spPr>
          <a:xfrm>
            <a:off x="701675" y="2209800"/>
            <a:ext cx="7839075" cy="3905250"/>
          </a:xfrm>
          <a:prstGeom prst="rect">
            <a:avLst/>
          </a:prstGeom>
          <a:noFill/>
          <a:ln>
            <a:noFill/>
          </a:ln>
        </p:spPr>
      </p:pic>
      <p:sp>
        <p:nvSpPr>
          <p:cNvPr id="481" name="Google Shape;481;p27"/>
          <p:cNvSpPr txBox="1"/>
          <p:nvPr/>
        </p:nvSpPr>
        <p:spPr>
          <a:xfrm>
            <a:off x="914400" y="279400"/>
            <a:ext cx="7226300" cy="9969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600"/>
              <a:buFont typeface="Times New Roman"/>
              <a:buNone/>
            </a:pPr>
            <a:r>
              <a:rPr b="1" i="0" lang="en-US" sz="3600" u="sng">
                <a:solidFill>
                  <a:srgbClr val="FF0000"/>
                </a:solidFill>
                <a:latin typeface="Times New Roman"/>
                <a:ea typeface="Times New Roman"/>
                <a:cs typeface="Times New Roman"/>
                <a:sym typeface="Times New Roman"/>
              </a:rPr>
              <a:t>How Insertion Sort works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28"/>
          <p:cNvSpPr txBox="1"/>
          <p:nvPr>
            <p:ph type="title"/>
          </p:nvPr>
        </p:nvSpPr>
        <p:spPr>
          <a:xfrm>
            <a:off x="609600" y="228600"/>
            <a:ext cx="8153400" cy="381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0000"/>
              </a:buClr>
              <a:buSzPts val="3200"/>
              <a:buFont typeface="Times New Roman"/>
              <a:buNone/>
            </a:pPr>
            <a:r>
              <a:rPr b="1" i="0" lang="en-US" sz="3200" u="none">
                <a:solidFill>
                  <a:srgbClr val="FF0000"/>
                </a:solidFill>
                <a:latin typeface="Times New Roman"/>
                <a:ea typeface="Times New Roman"/>
                <a:cs typeface="Times New Roman"/>
                <a:sym typeface="Times New Roman"/>
              </a:rPr>
              <a:t>Example</a:t>
            </a:r>
            <a:endParaRPr/>
          </a:p>
        </p:txBody>
      </p:sp>
      <p:sp>
        <p:nvSpPr>
          <p:cNvPr id="487" name="Google Shape;487;p28"/>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graphicFrame>
        <p:nvGraphicFramePr>
          <p:cNvPr id="488" name="Google Shape;488;p28"/>
          <p:cNvGraphicFramePr/>
          <p:nvPr/>
        </p:nvGraphicFramePr>
        <p:xfrm>
          <a:off x="1981200" y="1066800"/>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29"/>
          <p:cNvSpPr txBox="1"/>
          <p:nvPr>
            <p:ph type="title"/>
          </p:nvPr>
        </p:nvSpPr>
        <p:spPr>
          <a:xfrm>
            <a:off x="609600" y="228600"/>
            <a:ext cx="8153400" cy="381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0000"/>
              </a:buClr>
              <a:buSzPts val="3200"/>
              <a:buFont typeface="Times New Roman"/>
              <a:buNone/>
            </a:pPr>
            <a:r>
              <a:rPr b="1" i="0" lang="en-US" sz="3200" u="none">
                <a:solidFill>
                  <a:srgbClr val="FF0000"/>
                </a:solidFill>
                <a:latin typeface="Times New Roman"/>
                <a:ea typeface="Times New Roman"/>
                <a:cs typeface="Times New Roman"/>
                <a:sym typeface="Times New Roman"/>
              </a:rPr>
              <a:t>Example</a:t>
            </a:r>
            <a:endParaRPr/>
          </a:p>
        </p:txBody>
      </p:sp>
      <p:sp>
        <p:nvSpPr>
          <p:cNvPr id="494" name="Google Shape;494;p29"/>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graphicFrame>
        <p:nvGraphicFramePr>
          <p:cNvPr id="495" name="Google Shape;495;p29"/>
          <p:cNvGraphicFramePr/>
          <p:nvPr/>
        </p:nvGraphicFramePr>
        <p:xfrm>
          <a:off x="1981200" y="1066800"/>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496" name="Google Shape;496;p29"/>
          <p:cNvSpPr txBox="1"/>
          <p:nvPr/>
        </p:nvSpPr>
        <p:spPr>
          <a:xfrm>
            <a:off x="2743200" y="8382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nvSpPr>
        <p:spPr>
          <a:xfrm>
            <a:off x="1035050" y="603250"/>
            <a:ext cx="7226300" cy="9969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600"/>
              <a:buFont typeface="Times New Roman"/>
              <a:buNone/>
            </a:pPr>
            <a:r>
              <a:rPr b="1" i="0" lang="en-US" sz="3600" u="sng" cap="none" strike="noStrike">
                <a:solidFill>
                  <a:srgbClr val="FF0000"/>
                </a:solidFill>
                <a:latin typeface="Times New Roman"/>
                <a:ea typeface="Times New Roman"/>
                <a:cs typeface="Times New Roman"/>
                <a:sym typeface="Times New Roman"/>
              </a:rPr>
              <a:t>Sorting Algorithms</a:t>
            </a:r>
            <a:endParaRPr/>
          </a:p>
        </p:txBody>
      </p:sp>
      <p:sp>
        <p:nvSpPr>
          <p:cNvPr id="104" name="Google Shape;104;p3"/>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05" name="Google Shape;105;p3"/>
          <p:cNvSpPr txBox="1"/>
          <p:nvPr/>
        </p:nvSpPr>
        <p:spPr>
          <a:xfrm>
            <a:off x="762000" y="2286000"/>
            <a:ext cx="7924800" cy="1878012"/>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0000"/>
              </a:lnSpc>
              <a:spcBef>
                <a:spcPts val="0"/>
              </a:spcBef>
              <a:spcAft>
                <a:spcPts val="0"/>
              </a:spcAft>
              <a:buClr>
                <a:srgbClr val="1641F6"/>
              </a:buClr>
              <a:buSzPts val="2400"/>
              <a:buFont typeface="Noto Sans Symbols"/>
              <a:buChar char="▪"/>
            </a:pPr>
            <a:r>
              <a:rPr b="1" i="0" lang="en-US" sz="2400" u="none" cap="none" strike="noStrike">
                <a:solidFill>
                  <a:srgbClr val="1641F6"/>
                </a:solidFill>
                <a:latin typeface="Times New Roman"/>
                <a:ea typeface="Times New Roman"/>
                <a:cs typeface="Times New Roman"/>
                <a:sym typeface="Times New Roman"/>
              </a:rPr>
              <a:t>Sorting</a:t>
            </a:r>
            <a:r>
              <a:rPr b="0" i="0" lang="en-US" sz="2400" u="none" cap="none" strike="noStrike">
                <a:solidFill>
                  <a:srgbClr val="1641F6"/>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refers to arranging data in a </a:t>
            </a:r>
            <a:r>
              <a:rPr b="1" i="0" lang="en-US" sz="2400" u="none" cap="none" strike="noStrike">
                <a:solidFill>
                  <a:srgbClr val="00B050"/>
                </a:solidFill>
                <a:latin typeface="Times New Roman"/>
                <a:ea typeface="Times New Roman"/>
                <a:cs typeface="Times New Roman"/>
                <a:sym typeface="Times New Roman"/>
              </a:rPr>
              <a:t>particular format</a:t>
            </a:r>
            <a:r>
              <a:rPr b="0" i="0" lang="en-US" sz="2400" u="none" cap="none" strike="noStrike">
                <a:solidFill>
                  <a:schemeClr val="dk1"/>
                </a:solidFill>
                <a:latin typeface="Times New Roman"/>
                <a:ea typeface="Times New Roman"/>
                <a:cs typeface="Times New Roman"/>
                <a:sym typeface="Times New Roman"/>
              </a:rPr>
              <a:t>. </a:t>
            </a:r>
            <a:endParaRPr/>
          </a:p>
          <a:p>
            <a:pPr indent="-457200" lvl="0" marL="457200" marR="0" rtl="0" algn="just">
              <a:lnSpc>
                <a:spcPct val="100000"/>
              </a:lnSpc>
              <a:spcBef>
                <a:spcPts val="12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Most common orders are in </a:t>
            </a:r>
            <a:r>
              <a:rPr b="1" i="0" lang="en-US" sz="2400" u="none" cap="none" strike="noStrike">
                <a:solidFill>
                  <a:srgbClr val="00B050"/>
                </a:solidFill>
                <a:latin typeface="Times New Roman"/>
                <a:ea typeface="Times New Roman"/>
                <a:cs typeface="Times New Roman"/>
                <a:sym typeface="Times New Roman"/>
              </a:rPr>
              <a:t>numerical</a:t>
            </a:r>
            <a:r>
              <a:rPr b="0" i="0" lang="en-US" sz="2400" u="none" cap="none" strike="noStrike">
                <a:solidFill>
                  <a:srgbClr val="00B050"/>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or </a:t>
            </a:r>
            <a:r>
              <a:rPr b="1" i="0" lang="en-US" sz="2400" u="none" cap="none" strike="noStrike">
                <a:solidFill>
                  <a:srgbClr val="00B050"/>
                </a:solidFill>
                <a:latin typeface="Times New Roman"/>
                <a:ea typeface="Times New Roman"/>
                <a:cs typeface="Times New Roman"/>
                <a:sym typeface="Times New Roman"/>
              </a:rPr>
              <a:t>lexicographical</a:t>
            </a:r>
            <a:r>
              <a:rPr b="0" i="0" lang="en-US" sz="2400" u="none" cap="none" strike="noStrike">
                <a:solidFill>
                  <a:srgbClr val="00B050"/>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order.</a:t>
            </a:r>
            <a:endParaRPr b="1" i="0" sz="2400" u="none" cap="none" strike="noStrike">
              <a:solidFill>
                <a:srgbClr val="009973"/>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None/>
            </a:pPr>
            <a:r>
              <a:t/>
            </a:r>
            <a:endParaRPr b="1" i="0" sz="2400" u="none">
              <a:solidFill>
                <a:srgbClr val="009973"/>
              </a:solidFill>
              <a:latin typeface="Times New Roman"/>
              <a:ea typeface="Times New Roman"/>
              <a:cs typeface="Times New Roman"/>
              <a:sym typeface="Times New Roman"/>
            </a:endParaRPr>
          </a:p>
        </p:txBody>
      </p:sp>
      <p:pic>
        <p:nvPicPr>
          <p:cNvPr id="106" name="Google Shape;106;p3"/>
          <p:cNvPicPr preferRelativeResize="0"/>
          <p:nvPr/>
        </p:nvPicPr>
        <p:blipFill rotWithShape="1">
          <a:blip r:embed="rId3">
            <a:alphaModFix/>
          </a:blip>
          <a:srcRect b="0" l="0" r="0" t="37197"/>
          <a:stretch/>
        </p:blipFill>
        <p:spPr>
          <a:xfrm>
            <a:off x="1295400" y="4217987"/>
            <a:ext cx="6705600" cy="149701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30"/>
          <p:cNvSpPr txBox="1"/>
          <p:nvPr>
            <p:ph type="title"/>
          </p:nvPr>
        </p:nvSpPr>
        <p:spPr>
          <a:xfrm>
            <a:off x="609600" y="228600"/>
            <a:ext cx="8153400" cy="381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0000"/>
              </a:buClr>
              <a:buSzPts val="3200"/>
              <a:buFont typeface="Times New Roman"/>
              <a:buNone/>
            </a:pPr>
            <a:r>
              <a:rPr b="1" i="0" lang="en-US" sz="3200" u="none">
                <a:solidFill>
                  <a:srgbClr val="FF0000"/>
                </a:solidFill>
                <a:latin typeface="Times New Roman"/>
                <a:ea typeface="Times New Roman"/>
                <a:cs typeface="Times New Roman"/>
                <a:sym typeface="Times New Roman"/>
              </a:rPr>
              <a:t>Example</a:t>
            </a:r>
            <a:endParaRPr/>
          </a:p>
        </p:txBody>
      </p:sp>
      <p:sp>
        <p:nvSpPr>
          <p:cNvPr id="502" name="Google Shape;502;p30"/>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graphicFrame>
        <p:nvGraphicFramePr>
          <p:cNvPr id="503" name="Google Shape;503;p30"/>
          <p:cNvGraphicFramePr/>
          <p:nvPr/>
        </p:nvGraphicFramePr>
        <p:xfrm>
          <a:off x="1981200" y="1066800"/>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A6A6A6"/>
                        </a:buClr>
                        <a:buSzPts val="2800"/>
                        <a:buFont typeface="Times New Roman"/>
                        <a:buNone/>
                      </a:pPr>
                      <a:r>
                        <a:rPr b="1" i="0" lang="en-US" sz="2800" u="none" cap="none" strike="noStrike">
                          <a:solidFill>
                            <a:srgbClr val="A6A6A6"/>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504" name="Google Shape;504;p30"/>
          <p:cNvGraphicFramePr/>
          <p:nvPr/>
        </p:nvGraphicFramePr>
        <p:xfrm>
          <a:off x="7505700" y="1066800"/>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4</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sp>
        <p:nvSpPr>
          <p:cNvPr id="505" name="Google Shape;505;p30"/>
          <p:cNvSpPr txBox="1"/>
          <p:nvPr/>
        </p:nvSpPr>
        <p:spPr>
          <a:xfrm>
            <a:off x="2743200" y="8382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31"/>
          <p:cNvSpPr txBox="1"/>
          <p:nvPr>
            <p:ph type="title"/>
          </p:nvPr>
        </p:nvSpPr>
        <p:spPr>
          <a:xfrm>
            <a:off x="609600" y="228600"/>
            <a:ext cx="8153400" cy="381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0000"/>
              </a:buClr>
              <a:buSzPts val="3200"/>
              <a:buFont typeface="Times New Roman"/>
              <a:buNone/>
            </a:pPr>
            <a:r>
              <a:rPr b="1" i="0" lang="en-US" sz="3200" u="none">
                <a:solidFill>
                  <a:srgbClr val="FF0000"/>
                </a:solidFill>
                <a:latin typeface="Times New Roman"/>
                <a:ea typeface="Times New Roman"/>
                <a:cs typeface="Times New Roman"/>
                <a:sym typeface="Times New Roman"/>
              </a:rPr>
              <a:t>Example</a:t>
            </a:r>
            <a:endParaRPr/>
          </a:p>
        </p:txBody>
      </p:sp>
      <p:sp>
        <p:nvSpPr>
          <p:cNvPr id="511" name="Google Shape;511;p31"/>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graphicFrame>
        <p:nvGraphicFramePr>
          <p:cNvPr id="512" name="Google Shape;512;p31"/>
          <p:cNvGraphicFramePr/>
          <p:nvPr/>
        </p:nvGraphicFramePr>
        <p:xfrm>
          <a:off x="7505700" y="1066800"/>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4</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graphicFrame>
        <p:nvGraphicFramePr>
          <p:cNvPr id="513" name="Google Shape;513;p31"/>
          <p:cNvGraphicFramePr/>
          <p:nvPr/>
        </p:nvGraphicFramePr>
        <p:xfrm>
          <a:off x="1981200" y="1066800"/>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rgbClr val="BFBFBF"/>
                        </a:buClr>
                        <a:buSzPts val="2800"/>
                        <a:buFont typeface="Times New Roman"/>
                        <a:buNone/>
                      </a:pPr>
                      <a:r>
                        <a:rPr b="1" i="0" lang="en-US" sz="2800" u="none" cap="none" strike="noStrike">
                          <a:solidFill>
                            <a:srgbClr val="BFBFBF"/>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514" name="Google Shape;514;p31"/>
          <p:cNvSpPr txBox="1"/>
          <p:nvPr/>
        </p:nvSpPr>
        <p:spPr>
          <a:xfrm>
            <a:off x="2743200" y="881062"/>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cxnSp>
        <p:nvCxnSpPr>
          <p:cNvPr id="515" name="Google Shape;515;p31"/>
          <p:cNvCxnSpPr/>
          <p:nvPr/>
        </p:nvCxnSpPr>
        <p:spPr>
          <a:xfrm flipH="1">
            <a:off x="2057400" y="1147762"/>
            <a:ext cx="457200" cy="381000"/>
          </a:xfrm>
          <a:prstGeom prst="straightConnector1">
            <a:avLst/>
          </a:prstGeom>
          <a:noFill/>
          <a:ln cap="flat" cmpd="sng" w="38100">
            <a:solidFill>
              <a:srgbClr val="FF0000"/>
            </a:solidFill>
            <a:prstDash val="solid"/>
            <a:miter lim="800000"/>
            <a:headEnd len="med" w="med" type="none"/>
            <a:tailEnd len="med" w="med" type="none"/>
          </a:ln>
          <a:effectLst>
            <a:outerShdw blurRad="63500" dir="5400000" dist="23000">
              <a:srgbClr val="000000">
                <a:alpha val="34901"/>
              </a:srgbClr>
            </a:outerShdw>
          </a:effectLst>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32"/>
          <p:cNvSpPr txBox="1"/>
          <p:nvPr>
            <p:ph type="title"/>
          </p:nvPr>
        </p:nvSpPr>
        <p:spPr>
          <a:xfrm>
            <a:off x="609600" y="228600"/>
            <a:ext cx="8153400" cy="381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0000"/>
              </a:buClr>
              <a:buSzPts val="3200"/>
              <a:buFont typeface="Times New Roman"/>
              <a:buNone/>
            </a:pPr>
            <a:r>
              <a:rPr b="1" i="0" lang="en-US" sz="3200" u="none">
                <a:solidFill>
                  <a:srgbClr val="FF0000"/>
                </a:solidFill>
                <a:latin typeface="Times New Roman"/>
                <a:ea typeface="Times New Roman"/>
                <a:cs typeface="Times New Roman"/>
                <a:sym typeface="Times New Roman"/>
              </a:rPr>
              <a:t>Example</a:t>
            </a:r>
            <a:endParaRPr/>
          </a:p>
        </p:txBody>
      </p:sp>
      <p:sp>
        <p:nvSpPr>
          <p:cNvPr id="521" name="Google Shape;521;p32"/>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graphicFrame>
        <p:nvGraphicFramePr>
          <p:cNvPr id="522" name="Google Shape;522;p32"/>
          <p:cNvGraphicFramePr/>
          <p:nvPr/>
        </p:nvGraphicFramePr>
        <p:xfrm>
          <a:off x="1981200" y="1066800"/>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A6A6A6"/>
                        </a:buClr>
                        <a:buSzPts val="2800"/>
                        <a:buFont typeface="Times New Roman"/>
                        <a:buNone/>
                      </a:pPr>
                      <a:r>
                        <a:rPr b="1" i="0" lang="en-US" sz="2800" u="none" cap="none" strike="noStrike">
                          <a:solidFill>
                            <a:srgbClr val="A6A6A6"/>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523" name="Google Shape;523;p32"/>
          <p:cNvGraphicFramePr/>
          <p:nvPr/>
        </p:nvGraphicFramePr>
        <p:xfrm>
          <a:off x="7505700" y="1066800"/>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4</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graphicFrame>
        <p:nvGraphicFramePr>
          <p:cNvPr id="524" name="Google Shape;524;p32"/>
          <p:cNvGraphicFramePr/>
          <p:nvPr/>
        </p:nvGraphicFramePr>
        <p:xfrm>
          <a:off x="381000" y="2057400"/>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- 1</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525" name="Google Shape;525;p32"/>
          <p:cNvGraphicFramePr/>
          <p:nvPr/>
        </p:nvGraphicFramePr>
        <p:xfrm>
          <a:off x="1981200" y="2057400"/>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rgbClr val="1641F6"/>
                        </a:buClr>
                        <a:buSzPts val="2800"/>
                        <a:buFont typeface="Times New Roman"/>
                        <a:buNone/>
                      </a:pPr>
                      <a:r>
                        <a:rPr b="1" i="0" lang="en-US" sz="2800" u="none" cap="none" strike="noStrike">
                          <a:solidFill>
                            <a:srgbClr val="1641F6"/>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526" name="Google Shape;526;p32"/>
          <p:cNvSpPr txBox="1"/>
          <p:nvPr/>
        </p:nvSpPr>
        <p:spPr>
          <a:xfrm>
            <a:off x="2743200" y="8382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527" name="Google Shape;527;p32"/>
          <p:cNvSpPr txBox="1"/>
          <p:nvPr/>
        </p:nvSpPr>
        <p:spPr>
          <a:xfrm>
            <a:off x="3581400" y="1798637"/>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528" name="Google Shape;528;p32"/>
          <p:cNvSpPr txBox="1"/>
          <p:nvPr/>
        </p:nvSpPr>
        <p:spPr>
          <a:xfrm>
            <a:off x="2743200" y="1798637"/>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7"/>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52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33"/>
          <p:cNvSpPr txBox="1"/>
          <p:nvPr>
            <p:ph type="title"/>
          </p:nvPr>
        </p:nvSpPr>
        <p:spPr>
          <a:xfrm>
            <a:off x="609600" y="228600"/>
            <a:ext cx="8153400" cy="381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0000"/>
              </a:buClr>
              <a:buSzPts val="3200"/>
              <a:buFont typeface="Times New Roman"/>
              <a:buNone/>
            </a:pPr>
            <a:r>
              <a:rPr b="1" i="0" lang="en-US" sz="3200" u="none">
                <a:solidFill>
                  <a:srgbClr val="FF0000"/>
                </a:solidFill>
                <a:latin typeface="Times New Roman"/>
                <a:ea typeface="Times New Roman"/>
                <a:cs typeface="Times New Roman"/>
                <a:sym typeface="Times New Roman"/>
              </a:rPr>
              <a:t>Example</a:t>
            </a:r>
            <a:endParaRPr/>
          </a:p>
        </p:txBody>
      </p:sp>
      <p:sp>
        <p:nvSpPr>
          <p:cNvPr id="534" name="Google Shape;534;p33"/>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graphicFrame>
        <p:nvGraphicFramePr>
          <p:cNvPr id="535" name="Google Shape;535;p33"/>
          <p:cNvGraphicFramePr/>
          <p:nvPr/>
        </p:nvGraphicFramePr>
        <p:xfrm>
          <a:off x="1981200" y="1066800"/>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A6A6A6"/>
                        </a:buClr>
                        <a:buSzPts val="2800"/>
                        <a:buFont typeface="Times New Roman"/>
                        <a:buNone/>
                      </a:pPr>
                      <a:r>
                        <a:rPr b="1" i="0" lang="en-US" sz="2800" u="none" cap="none" strike="noStrike">
                          <a:solidFill>
                            <a:srgbClr val="A6A6A6"/>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536" name="Google Shape;536;p33"/>
          <p:cNvGraphicFramePr/>
          <p:nvPr/>
        </p:nvGraphicFramePr>
        <p:xfrm>
          <a:off x="7505700" y="1066800"/>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4</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graphicFrame>
        <p:nvGraphicFramePr>
          <p:cNvPr id="537" name="Google Shape;537;p33"/>
          <p:cNvGraphicFramePr/>
          <p:nvPr/>
        </p:nvGraphicFramePr>
        <p:xfrm>
          <a:off x="381000" y="2057400"/>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- 1</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538" name="Google Shape;538;p33"/>
          <p:cNvGraphicFramePr/>
          <p:nvPr/>
        </p:nvGraphicFramePr>
        <p:xfrm>
          <a:off x="1981200" y="2057400"/>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A6A6A6"/>
                        </a:buClr>
                        <a:buSzPts val="2800"/>
                        <a:buFont typeface="Times New Roman"/>
                        <a:buNone/>
                      </a:pPr>
                      <a:r>
                        <a:rPr b="1" i="0" lang="en-US" sz="2800" u="none" cap="none" strike="noStrike">
                          <a:solidFill>
                            <a:srgbClr val="A6A6A6"/>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539" name="Google Shape;539;p33"/>
          <p:cNvSpPr txBox="1"/>
          <p:nvPr/>
        </p:nvSpPr>
        <p:spPr>
          <a:xfrm>
            <a:off x="2743200" y="8382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540" name="Google Shape;540;p33"/>
          <p:cNvSpPr txBox="1"/>
          <p:nvPr/>
        </p:nvSpPr>
        <p:spPr>
          <a:xfrm>
            <a:off x="3581400" y="1798637"/>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aphicFrame>
        <p:nvGraphicFramePr>
          <p:cNvPr id="541" name="Google Shape;541;p33"/>
          <p:cNvGraphicFramePr/>
          <p:nvPr/>
        </p:nvGraphicFramePr>
        <p:xfrm>
          <a:off x="7505700" y="1989137"/>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7</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34"/>
          <p:cNvSpPr txBox="1"/>
          <p:nvPr>
            <p:ph type="title"/>
          </p:nvPr>
        </p:nvSpPr>
        <p:spPr>
          <a:xfrm>
            <a:off x="609600" y="228600"/>
            <a:ext cx="8153400" cy="381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0000"/>
              </a:buClr>
              <a:buSzPts val="3200"/>
              <a:buFont typeface="Times New Roman"/>
              <a:buNone/>
            </a:pPr>
            <a:r>
              <a:rPr b="1" i="0" lang="en-US" sz="3200" u="none">
                <a:solidFill>
                  <a:srgbClr val="FF0000"/>
                </a:solidFill>
                <a:latin typeface="Times New Roman"/>
                <a:ea typeface="Times New Roman"/>
                <a:cs typeface="Times New Roman"/>
                <a:sym typeface="Times New Roman"/>
              </a:rPr>
              <a:t>Example</a:t>
            </a:r>
            <a:endParaRPr/>
          </a:p>
        </p:txBody>
      </p:sp>
      <p:sp>
        <p:nvSpPr>
          <p:cNvPr id="547" name="Google Shape;547;p34"/>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graphicFrame>
        <p:nvGraphicFramePr>
          <p:cNvPr id="548" name="Google Shape;548;p34"/>
          <p:cNvGraphicFramePr/>
          <p:nvPr/>
        </p:nvGraphicFramePr>
        <p:xfrm>
          <a:off x="1981200" y="1066800"/>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A6A6A6"/>
                        </a:buClr>
                        <a:buSzPts val="2800"/>
                        <a:buFont typeface="Times New Roman"/>
                        <a:buNone/>
                      </a:pPr>
                      <a:r>
                        <a:rPr b="1" i="0" lang="en-US" sz="2800" u="none" cap="none" strike="noStrike">
                          <a:solidFill>
                            <a:srgbClr val="A6A6A6"/>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549" name="Google Shape;549;p34"/>
          <p:cNvGraphicFramePr/>
          <p:nvPr/>
        </p:nvGraphicFramePr>
        <p:xfrm>
          <a:off x="7505700" y="1066800"/>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4</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graphicFrame>
        <p:nvGraphicFramePr>
          <p:cNvPr id="550" name="Google Shape;550;p34"/>
          <p:cNvGraphicFramePr/>
          <p:nvPr/>
        </p:nvGraphicFramePr>
        <p:xfrm>
          <a:off x="381000" y="2057400"/>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- 1</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551" name="Google Shape;551;p34"/>
          <p:cNvGraphicFramePr/>
          <p:nvPr/>
        </p:nvGraphicFramePr>
        <p:xfrm>
          <a:off x="1981200" y="2057400"/>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A6A6A6"/>
                        </a:buClr>
                        <a:buSzPts val="2800"/>
                        <a:buFont typeface="Times New Roman"/>
                        <a:buNone/>
                      </a:pPr>
                      <a:r>
                        <a:rPr b="1" i="0" lang="en-US" sz="2800" u="none" cap="none" strike="noStrike">
                          <a:solidFill>
                            <a:srgbClr val="A6A6A6"/>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552" name="Google Shape;552;p34"/>
          <p:cNvSpPr txBox="1"/>
          <p:nvPr/>
        </p:nvSpPr>
        <p:spPr>
          <a:xfrm>
            <a:off x="2743200" y="8382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553" name="Google Shape;553;p34"/>
          <p:cNvSpPr txBox="1"/>
          <p:nvPr/>
        </p:nvSpPr>
        <p:spPr>
          <a:xfrm>
            <a:off x="3581400" y="1798637"/>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aphicFrame>
        <p:nvGraphicFramePr>
          <p:cNvPr id="554" name="Google Shape;554;p34"/>
          <p:cNvGraphicFramePr/>
          <p:nvPr/>
        </p:nvGraphicFramePr>
        <p:xfrm>
          <a:off x="7505700" y="1989137"/>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7</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graphicFrame>
        <p:nvGraphicFramePr>
          <p:cNvPr id="555" name="Google Shape;555;p34"/>
          <p:cNvGraphicFramePr/>
          <p:nvPr/>
        </p:nvGraphicFramePr>
        <p:xfrm>
          <a:off x="438150" y="3024187"/>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- 2</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556" name="Google Shape;556;p34"/>
          <p:cNvGraphicFramePr/>
          <p:nvPr/>
        </p:nvGraphicFramePr>
        <p:xfrm>
          <a:off x="2038350" y="3024187"/>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1641F6"/>
                        </a:buClr>
                        <a:buSzPts val="2800"/>
                        <a:buFont typeface="Times New Roman"/>
                        <a:buNone/>
                      </a:pPr>
                      <a:r>
                        <a:rPr b="1" i="0" lang="en-US" sz="2800" u="none" cap="none" strike="noStrike">
                          <a:solidFill>
                            <a:srgbClr val="1641F6"/>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557" name="Google Shape;557;p34"/>
          <p:cNvSpPr txBox="1"/>
          <p:nvPr/>
        </p:nvSpPr>
        <p:spPr>
          <a:xfrm>
            <a:off x="3619500" y="28194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558" name="Google Shape;558;p34"/>
          <p:cNvSpPr txBox="1"/>
          <p:nvPr/>
        </p:nvSpPr>
        <p:spPr>
          <a:xfrm>
            <a:off x="4495800" y="28194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8"/>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55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35"/>
          <p:cNvSpPr txBox="1"/>
          <p:nvPr>
            <p:ph type="title"/>
          </p:nvPr>
        </p:nvSpPr>
        <p:spPr>
          <a:xfrm>
            <a:off x="609600" y="228600"/>
            <a:ext cx="8153400" cy="381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0000"/>
              </a:buClr>
              <a:buSzPts val="3200"/>
              <a:buFont typeface="Times New Roman"/>
              <a:buNone/>
            </a:pPr>
            <a:r>
              <a:rPr b="1" i="0" lang="en-US" sz="3200" u="none">
                <a:solidFill>
                  <a:srgbClr val="FF0000"/>
                </a:solidFill>
                <a:latin typeface="Times New Roman"/>
                <a:ea typeface="Times New Roman"/>
                <a:cs typeface="Times New Roman"/>
                <a:sym typeface="Times New Roman"/>
              </a:rPr>
              <a:t>Example</a:t>
            </a:r>
            <a:endParaRPr/>
          </a:p>
        </p:txBody>
      </p:sp>
      <p:sp>
        <p:nvSpPr>
          <p:cNvPr id="564" name="Google Shape;564;p35"/>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graphicFrame>
        <p:nvGraphicFramePr>
          <p:cNvPr id="565" name="Google Shape;565;p35"/>
          <p:cNvGraphicFramePr/>
          <p:nvPr/>
        </p:nvGraphicFramePr>
        <p:xfrm>
          <a:off x="1981200" y="1066800"/>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A6A6A6"/>
                        </a:buClr>
                        <a:buSzPts val="2800"/>
                        <a:buFont typeface="Times New Roman"/>
                        <a:buNone/>
                      </a:pPr>
                      <a:r>
                        <a:rPr b="1" i="0" lang="en-US" sz="2800" u="none" cap="none" strike="noStrike">
                          <a:solidFill>
                            <a:srgbClr val="A6A6A6"/>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566" name="Google Shape;566;p35"/>
          <p:cNvGraphicFramePr/>
          <p:nvPr/>
        </p:nvGraphicFramePr>
        <p:xfrm>
          <a:off x="7505700" y="1066800"/>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4</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graphicFrame>
        <p:nvGraphicFramePr>
          <p:cNvPr id="567" name="Google Shape;567;p35"/>
          <p:cNvGraphicFramePr/>
          <p:nvPr/>
        </p:nvGraphicFramePr>
        <p:xfrm>
          <a:off x="381000" y="2057400"/>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- 1</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568" name="Google Shape;568;p35"/>
          <p:cNvGraphicFramePr/>
          <p:nvPr/>
        </p:nvGraphicFramePr>
        <p:xfrm>
          <a:off x="1981200" y="2057400"/>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A6A6A6"/>
                        </a:buClr>
                        <a:buSzPts val="2800"/>
                        <a:buFont typeface="Times New Roman"/>
                        <a:buNone/>
                      </a:pPr>
                      <a:r>
                        <a:rPr b="1" i="0" lang="en-US" sz="2800" u="none" cap="none" strike="noStrike">
                          <a:solidFill>
                            <a:srgbClr val="A6A6A6"/>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569" name="Google Shape;569;p35"/>
          <p:cNvSpPr txBox="1"/>
          <p:nvPr/>
        </p:nvSpPr>
        <p:spPr>
          <a:xfrm>
            <a:off x="2743200" y="8382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570" name="Google Shape;570;p35"/>
          <p:cNvSpPr txBox="1"/>
          <p:nvPr/>
        </p:nvSpPr>
        <p:spPr>
          <a:xfrm>
            <a:off x="3581400" y="1798637"/>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aphicFrame>
        <p:nvGraphicFramePr>
          <p:cNvPr id="571" name="Google Shape;571;p35"/>
          <p:cNvGraphicFramePr/>
          <p:nvPr/>
        </p:nvGraphicFramePr>
        <p:xfrm>
          <a:off x="7505700" y="1989137"/>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7</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graphicFrame>
        <p:nvGraphicFramePr>
          <p:cNvPr id="572" name="Google Shape;572;p35"/>
          <p:cNvGraphicFramePr/>
          <p:nvPr/>
        </p:nvGraphicFramePr>
        <p:xfrm>
          <a:off x="438150" y="3024187"/>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- 2</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573" name="Google Shape;573;p35"/>
          <p:cNvGraphicFramePr/>
          <p:nvPr/>
        </p:nvGraphicFramePr>
        <p:xfrm>
          <a:off x="2038350" y="3024187"/>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BFBFBF"/>
                        </a:buClr>
                        <a:buSzPts val="2800"/>
                        <a:buFont typeface="Times New Roman"/>
                        <a:buNone/>
                      </a:pPr>
                      <a:r>
                        <a:rPr b="1" i="0" lang="en-US" sz="2800" u="none" cap="none" strike="noStrike">
                          <a:solidFill>
                            <a:srgbClr val="BFBFBF"/>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574" name="Google Shape;574;p35"/>
          <p:cNvGraphicFramePr/>
          <p:nvPr/>
        </p:nvGraphicFramePr>
        <p:xfrm>
          <a:off x="7562850" y="2957512"/>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8</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sp>
        <p:nvSpPr>
          <p:cNvPr id="575" name="Google Shape;575;p35"/>
          <p:cNvSpPr txBox="1"/>
          <p:nvPr/>
        </p:nvSpPr>
        <p:spPr>
          <a:xfrm>
            <a:off x="4495800" y="28194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36"/>
          <p:cNvSpPr txBox="1"/>
          <p:nvPr>
            <p:ph type="title"/>
          </p:nvPr>
        </p:nvSpPr>
        <p:spPr>
          <a:xfrm>
            <a:off x="609600" y="228600"/>
            <a:ext cx="8153400" cy="381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0000"/>
              </a:buClr>
              <a:buSzPts val="3200"/>
              <a:buFont typeface="Times New Roman"/>
              <a:buNone/>
            </a:pPr>
            <a:r>
              <a:rPr b="1" i="0" lang="en-US" sz="3200" u="none">
                <a:solidFill>
                  <a:srgbClr val="FF0000"/>
                </a:solidFill>
                <a:latin typeface="Times New Roman"/>
                <a:ea typeface="Times New Roman"/>
                <a:cs typeface="Times New Roman"/>
                <a:sym typeface="Times New Roman"/>
              </a:rPr>
              <a:t>Example</a:t>
            </a:r>
            <a:endParaRPr/>
          </a:p>
        </p:txBody>
      </p:sp>
      <p:sp>
        <p:nvSpPr>
          <p:cNvPr id="581" name="Google Shape;581;p36"/>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graphicFrame>
        <p:nvGraphicFramePr>
          <p:cNvPr id="582" name="Google Shape;582;p36"/>
          <p:cNvGraphicFramePr/>
          <p:nvPr/>
        </p:nvGraphicFramePr>
        <p:xfrm>
          <a:off x="1981200" y="1066800"/>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A6A6A6"/>
                        </a:buClr>
                        <a:buSzPts val="2800"/>
                        <a:buFont typeface="Times New Roman"/>
                        <a:buNone/>
                      </a:pPr>
                      <a:r>
                        <a:rPr b="1" i="0" lang="en-US" sz="2800" u="none" cap="none" strike="noStrike">
                          <a:solidFill>
                            <a:srgbClr val="A6A6A6"/>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583" name="Google Shape;583;p36"/>
          <p:cNvGraphicFramePr/>
          <p:nvPr/>
        </p:nvGraphicFramePr>
        <p:xfrm>
          <a:off x="7505700" y="1066800"/>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4</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graphicFrame>
        <p:nvGraphicFramePr>
          <p:cNvPr id="584" name="Google Shape;584;p36"/>
          <p:cNvGraphicFramePr/>
          <p:nvPr/>
        </p:nvGraphicFramePr>
        <p:xfrm>
          <a:off x="381000" y="2057400"/>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- 1</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585" name="Google Shape;585;p36"/>
          <p:cNvGraphicFramePr/>
          <p:nvPr/>
        </p:nvGraphicFramePr>
        <p:xfrm>
          <a:off x="1981200" y="2057400"/>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A6A6A6"/>
                        </a:buClr>
                        <a:buSzPts val="2800"/>
                        <a:buFont typeface="Times New Roman"/>
                        <a:buNone/>
                      </a:pPr>
                      <a:r>
                        <a:rPr b="1" i="0" lang="en-US" sz="2800" u="none" cap="none" strike="noStrike">
                          <a:solidFill>
                            <a:srgbClr val="A6A6A6"/>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586" name="Google Shape;586;p36"/>
          <p:cNvSpPr txBox="1"/>
          <p:nvPr/>
        </p:nvSpPr>
        <p:spPr>
          <a:xfrm>
            <a:off x="2743200" y="8382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587" name="Google Shape;587;p36"/>
          <p:cNvSpPr txBox="1"/>
          <p:nvPr/>
        </p:nvSpPr>
        <p:spPr>
          <a:xfrm>
            <a:off x="3581400" y="1798637"/>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aphicFrame>
        <p:nvGraphicFramePr>
          <p:cNvPr id="588" name="Google Shape;588;p36"/>
          <p:cNvGraphicFramePr/>
          <p:nvPr/>
        </p:nvGraphicFramePr>
        <p:xfrm>
          <a:off x="7505700" y="1989137"/>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7</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graphicFrame>
        <p:nvGraphicFramePr>
          <p:cNvPr id="589" name="Google Shape;589;p36"/>
          <p:cNvGraphicFramePr/>
          <p:nvPr/>
        </p:nvGraphicFramePr>
        <p:xfrm>
          <a:off x="438150" y="3024187"/>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- 2</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590" name="Google Shape;590;p36"/>
          <p:cNvGraphicFramePr/>
          <p:nvPr/>
        </p:nvGraphicFramePr>
        <p:xfrm>
          <a:off x="2038350" y="3024187"/>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591" name="Google Shape;591;p36"/>
          <p:cNvGraphicFramePr/>
          <p:nvPr/>
        </p:nvGraphicFramePr>
        <p:xfrm>
          <a:off x="7562850" y="2957512"/>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8</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sp>
        <p:nvSpPr>
          <p:cNvPr id="592" name="Google Shape;592;p36"/>
          <p:cNvSpPr txBox="1"/>
          <p:nvPr/>
        </p:nvSpPr>
        <p:spPr>
          <a:xfrm>
            <a:off x="4495800" y="28194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aphicFrame>
        <p:nvGraphicFramePr>
          <p:cNvPr id="593" name="Google Shape;593;p36"/>
          <p:cNvGraphicFramePr/>
          <p:nvPr/>
        </p:nvGraphicFramePr>
        <p:xfrm>
          <a:off x="438150" y="3938587"/>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- 3</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594" name="Google Shape;594;p36"/>
          <p:cNvGraphicFramePr/>
          <p:nvPr/>
        </p:nvGraphicFramePr>
        <p:xfrm>
          <a:off x="2038350" y="3938587"/>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1641F6"/>
                        </a:buClr>
                        <a:buSzPts val="2800"/>
                        <a:buFont typeface="Times New Roman"/>
                        <a:buNone/>
                      </a:pPr>
                      <a:r>
                        <a:rPr b="1" i="0" lang="en-US" sz="2800" u="none" cap="none" strike="noStrike">
                          <a:solidFill>
                            <a:srgbClr val="1641F6"/>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595" name="Google Shape;595;p36"/>
          <p:cNvSpPr txBox="1"/>
          <p:nvPr/>
        </p:nvSpPr>
        <p:spPr>
          <a:xfrm>
            <a:off x="5334000" y="37338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596" name="Google Shape;596;p36"/>
          <p:cNvSpPr txBox="1"/>
          <p:nvPr/>
        </p:nvSpPr>
        <p:spPr>
          <a:xfrm>
            <a:off x="4495800" y="3725862"/>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5"/>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59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37"/>
          <p:cNvSpPr txBox="1"/>
          <p:nvPr>
            <p:ph type="title"/>
          </p:nvPr>
        </p:nvSpPr>
        <p:spPr>
          <a:xfrm>
            <a:off x="609600" y="228600"/>
            <a:ext cx="8153400" cy="381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0000"/>
              </a:buClr>
              <a:buSzPts val="3200"/>
              <a:buFont typeface="Times New Roman"/>
              <a:buNone/>
            </a:pPr>
            <a:r>
              <a:rPr b="1" i="0" lang="en-US" sz="3200" u="none">
                <a:solidFill>
                  <a:srgbClr val="FF0000"/>
                </a:solidFill>
                <a:latin typeface="Times New Roman"/>
                <a:ea typeface="Times New Roman"/>
                <a:cs typeface="Times New Roman"/>
                <a:sym typeface="Times New Roman"/>
              </a:rPr>
              <a:t>Example</a:t>
            </a:r>
            <a:endParaRPr/>
          </a:p>
        </p:txBody>
      </p:sp>
      <p:sp>
        <p:nvSpPr>
          <p:cNvPr id="602" name="Google Shape;602;p37"/>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graphicFrame>
        <p:nvGraphicFramePr>
          <p:cNvPr id="603" name="Google Shape;603;p37"/>
          <p:cNvGraphicFramePr/>
          <p:nvPr/>
        </p:nvGraphicFramePr>
        <p:xfrm>
          <a:off x="1981200" y="1066800"/>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A6A6A6"/>
                        </a:buClr>
                        <a:buSzPts val="2800"/>
                        <a:buFont typeface="Times New Roman"/>
                        <a:buNone/>
                      </a:pPr>
                      <a:r>
                        <a:rPr b="1" i="0" lang="en-US" sz="2800" u="none" cap="none" strike="noStrike">
                          <a:solidFill>
                            <a:srgbClr val="A6A6A6"/>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604" name="Google Shape;604;p37"/>
          <p:cNvGraphicFramePr/>
          <p:nvPr/>
        </p:nvGraphicFramePr>
        <p:xfrm>
          <a:off x="7505700" y="1066800"/>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4</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graphicFrame>
        <p:nvGraphicFramePr>
          <p:cNvPr id="605" name="Google Shape;605;p37"/>
          <p:cNvGraphicFramePr/>
          <p:nvPr/>
        </p:nvGraphicFramePr>
        <p:xfrm>
          <a:off x="381000" y="2057400"/>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- 1</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606" name="Google Shape;606;p37"/>
          <p:cNvGraphicFramePr/>
          <p:nvPr/>
        </p:nvGraphicFramePr>
        <p:xfrm>
          <a:off x="1981200" y="2057400"/>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A6A6A6"/>
                        </a:buClr>
                        <a:buSzPts val="2800"/>
                        <a:buFont typeface="Times New Roman"/>
                        <a:buNone/>
                      </a:pPr>
                      <a:r>
                        <a:rPr b="1" i="0" lang="en-US" sz="2800" u="none" cap="none" strike="noStrike">
                          <a:solidFill>
                            <a:srgbClr val="A6A6A6"/>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607" name="Google Shape;607;p37"/>
          <p:cNvSpPr txBox="1"/>
          <p:nvPr/>
        </p:nvSpPr>
        <p:spPr>
          <a:xfrm>
            <a:off x="2743200" y="8382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608" name="Google Shape;608;p37"/>
          <p:cNvSpPr txBox="1"/>
          <p:nvPr/>
        </p:nvSpPr>
        <p:spPr>
          <a:xfrm>
            <a:off x="3581400" y="1798637"/>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aphicFrame>
        <p:nvGraphicFramePr>
          <p:cNvPr id="609" name="Google Shape;609;p37"/>
          <p:cNvGraphicFramePr/>
          <p:nvPr/>
        </p:nvGraphicFramePr>
        <p:xfrm>
          <a:off x="7505700" y="1989137"/>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7</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graphicFrame>
        <p:nvGraphicFramePr>
          <p:cNvPr id="610" name="Google Shape;610;p37"/>
          <p:cNvGraphicFramePr/>
          <p:nvPr/>
        </p:nvGraphicFramePr>
        <p:xfrm>
          <a:off x="438150" y="3024187"/>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- 2</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611" name="Google Shape;611;p37"/>
          <p:cNvGraphicFramePr/>
          <p:nvPr/>
        </p:nvGraphicFramePr>
        <p:xfrm>
          <a:off x="2038350" y="3024187"/>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612" name="Google Shape;612;p37"/>
          <p:cNvGraphicFramePr/>
          <p:nvPr/>
        </p:nvGraphicFramePr>
        <p:xfrm>
          <a:off x="7562850" y="2957512"/>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8</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sp>
        <p:nvSpPr>
          <p:cNvPr id="613" name="Google Shape;613;p37"/>
          <p:cNvSpPr txBox="1"/>
          <p:nvPr/>
        </p:nvSpPr>
        <p:spPr>
          <a:xfrm>
            <a:off x="4495800" y="28194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aphicFrame>
        <p:nvGraphicFramePr>
          <p:cNvPr id="614" name="Google Shape;614;p37"/>
          <p:cNvGraphicFramePr/>
          <p:nvPr/>
        </p:nvGraphicFramePr>
        <p:xfrm>
          <a:off x="438150" y="3938587"/>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- 3</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615" name="Google Shape;615;p37"/>
          <p:cNvGraphicFramePr/>
          <p:nvPr/>
        </p:nvGraphicFramePr>
        <p:xfrm>
          <a:off x="2038350" y="3938587"/>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A6A6A6"/>
                        </a:buClr>
                        <a:buSzPts val="2800"/>
                        <a:buFont typeface="Times New Roman"/>
                        <a:buNone/>
                      </a:pPr>
                      <a:r>
                        <a:rPr b="1" i="0" lang="en-US" sz="2800" u="none" cap="none" strike="noStrike">
                          <a:solidFill>
                            <a:srgbClr val="A6A6A6"/>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616" name="Google Shape;616;p37"/>
          <p:cNvGraphicFramePr/>
          <p:nvPr/>
        </p:nvGraphicFramePr>
        <p:xfrm>
          <a:off x="7562850" y="3871912"/>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2</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sp>
        <p:nvSpPr>
          <p:cNvPr id="617" name="Google Shape;617;p37"/>
          <p:cNvSpPr txBox="1"/>
          <p:nvPr/>
        </p:nvSpPr>
        <p:spPr>
          <a:xfrm>
            <a:off x="5334000" y="37338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38"/>
          <p:cNvSpPr txBox="1"/>
          <p:nvPr>
            <p:ph type="title"/>
          </p:nvPr>
        </p:nvSpPr>
        <p:spPr>
          <a:xfrm>
            <a:off x="609600" y="228600"/>
            <a:ext cx="8153400" cy="381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0000"/>
              </a:buClr>
              <a:buSzPts val="3200"/>
              <a:buFont typeface="Times New Roman"/>
              <a:buNone/>
            </a:pPr>
            <a:r>
              <a:rPr b="1" i="0" lang="en-US" sz="3200" u="none">
                <a:solidFill>
                  <a:srgbClr val="FF0000"/>
                </a:solidFill>
                <a:latin typeface="Times New Roman"/>
                <a:ea typeface="Times New Roman"/>
                <a:cs typeface="Times New Roman"/>
                <a:sym typeface="Times New Roman"/>
              </a:rPr>
              <a:t>Example</a:t>
            </a:r>
            <a:endParaRPr/>
          </a:p>
        </p:txBody>
      </p:sp>
      <p:sp>
        <p:nvSpPr>
          <p:cNvPr id="623" name="Google Shape;623;p38"/>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graphicFrame>
        <p:nvGraphicFramePr>
          <p:cNvPr id="624" name="Google Shape;624;p38"/>
          <p:cNvGraphicFramePr/>
          <p:nvPr/>
        </p:nvGraphicFramePr>
        <p:xfrm>
          <a:off x="1981200" y="1066800"/>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625" name="Google Shape;625;p38"/>
          <p:cNvGraphicFramePr/>
          <p:nvPr/>
        </p:nvGraphicFramePr>
        <p:xfrm>
          <a:off x="7505700" y="1066800"/>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4</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graphicFrame>
        <p:nvGraphicFramePr>
          <p:cNvPr id="626" name="Google Shape;626;p38"/>
          <p:cNvGraphicFramePr/>
          <p:nvPr/>
        </p:nvGraphicFramePr>
        <p:xfrm>
          <a:off x="381000" y="2057400"/>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- 1</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627" name="Google Shape;627;p38"/>
          <p:cNvGraphicFramePr/>
          <p:nvPr/>
        </p:nvGraphicFramePr>
        <p:xfrm>
          <a:off x="1981200" y="2057400"/>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628" name="Google Shape;628;p38"/>
          <p:cNvSpPr txBox="1"/>
          <p:nvPr/>
        </p:nvSpPr>
        <p:spPr>
          <a:xfrm>
            <a:off x="2743200" y="8382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629" name="Google Shape;629;p38"/>
          <p:cNvSpPr txBox="1"/>
          <p:nvPr/>
        </p:nvSpPr>
        <p:spPr>
          <a:xfrm>
            <a:off x="3581400" y="1798637"/>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aphicFrame>
        <p:nvGraphicFramePr>
          <p:cNvPr id="630" name="Google Shape;630;p38"/>
          <p:cNvGraphicFramePr/>
          <p:nvPr/>
        </p:nvGraphicFramePr>
        <p:xfrm>
          <a:off x="7505700" y="1989137"/>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7</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graphicFrame>
        <p:nvGraphicFramePr>
          <p:cNvPr id="631" name="Google Shape;631;p38"/>
          <p:cNvGraphicFramePr/>
          <p:nvPr/>
        </p:nvGraphicFramePr>
        <p:xfrm>
          <a:off x="438150" y="3024187"/>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- 2</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632" name="Google Shape;632;p38"/>
          <p:cNvGraphicFramePr/>
          <p:nvPr/>
        </p:nvGraphicFramePr>
        <p:xfrm>
          <a:off x="2038350" y="3024187"/>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633" name="Google Shape;633;p38"/>
          <p:cNvGraphicFramePr/>
          <p:nvPr/>
        </p:nvGraphicFramePr>
        <p:xfrm>
          <a:off x="7562850" y="2957512"/>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8</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sp>
        <p:nvSpPr>
          <p:cNvPr id="634" name="Google Shape;634;p38"/>
          <p:cNvSpPr txBox="1"/>
          <p:nvPr/>
        </p:nvSpPr>
        <p:spPr>
          <a:xfrm>
            <a:off x="4495800" y="28194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aphicFrame>
        <p:nvGraphicFramePr>
          <p:cNvPr id="635" name="Google Shape;635;p38"/>
          <p:cNvGraphicFramePr/>
          <p:nvPr/>
        </p:nvGraphicFramePr>
        <p:xfrm>
          <a:off x="438150" y="3938587"/>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- 3</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636" name="Google Shape;636;p38"/>
          <p:cNvGraphicFramePr/>
          <p:nvPr/>
        </p:nvGraphicFramePr>
        <p:xfrm>
          <a:off x="7562850" y="3871912"/>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2</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graphicFrame>
        <p:nvGraphicFramePr>
          <p:cNvPr id="637" name="Google Shape;637;p38"/>
          <p:cNvGraphicFramePr/>
          <p:nvPr/>
        </p:nvGraphicFramePr>
        <p:xfrm>
          <a:off x="1981200" y="3962400"/>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A6A6A6"/>
                        </a:buClr>
                        <a:buSzPts val="2800"/>
                        <a:buFont typeface="Times New Roman"/>
                        <a:buNone/>
                      </a:pPr>
                      <a:r>
                        <a:rPr b="1" i="0" lang="en-US" sz="2800" u="none" cap="none" strike="noStrike">
                          <a:solidFill>
                            <a:srgbClr val="A6A6A6"/>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638" name="Google Shape;638;p38"/>
          <p:cNvSpPr txBox="1"/>
          <p:nvPr/>
        </p:nvSpPr>
        <p:spPr>
          <a:xfrm>
            <a:off x="5334000" y="375285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cxnSp>
        <p:nvCxnSpPr>
          <p:cNvPr id="639" name="Google Shape;639;p38"/>
          <p:cNvCxnSpPr/>
          <p:nvPr/>
        </p:nvCxnSpPr>
        <p:spPr>
          <a:xfrm flipH="1">
            <a:off x="4648200" y="4003675"/>
            <a:ext cx="457200" cy="381000"/>
          </a:xfrm>
          <a:prstGeom prst="straightConnector1">
            <a:avLst/>
          </a:prstGeom>
          <a:noFill/>
          <a:ln cap="flat" cmpd="sng" w="38100">
            <a:solidFill>
              <a:srgbClr val="FF0000"/>
            </a:solidFill>
            <a:prstDash val="solid"/>
            <a:miter lim="800000"/>
            <a:headEnd len="med" w="med" type="none"/>
            <a:tailEnd len="med" w="med" type="none"/>
          </a:ln>
          <a:effectLst>
            <a:outerShdw blurRad="63500" dir="5400000" dist="23000">
              <a:srgbClr val="000000">
                <a:alpha val="34901"/>
              </a:srgbClr>
            </a:outerShdw>
          </a:effectLst>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39"/>
          <p:cNvSpPr txBox="1"/>
          <p:nvPr>
            <p:ph type="title"/>
          </p:nvPr>
        </p:nvSpPr>
        <p:spPr>
          <a:xfrm>
            <a:off x="609600" y="228600"/>
            <a:ext cx="8153400" cy="381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0000"/>
              </a:buClr>
              <a:buSzPts val="3200"/>
              <a:buFont typeface="Times New Roman"/>
              <a:buNone/>
            </a:pPr>
            <a:r>
              <a:rPr b="1" i="0" lang="en-US" sz="3200" u="none">
                <a:solidFill>
                  <a:srgbClr val="FF0000"/>
                </a:solidFill>
                <a:latin typeface="Times New Roman"/>
                <a:ea typeface="Times New Roman"/>
                <a:cs typeface="Times New Roman"/>
                <a:sym typeface="Times New Roman"/>
              </a:rPr>
              <a:t>Example</a:t>
            </a:r>
            <a:endParaRPr/>
          </a:p>
        </p:txBody>
      </p:sp>
      <p:sp>
        <p:nvSpPr>
          <p:cNvPr id="645" name="Google Shape;645;p39"/>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graphicFrame>
        <p:nvGraphicFramePr>
          <p:cNvPr id="646" name="Google Shape;646;p39"/>
          <p:cNvGraphicFramePr/>
          <p:nvPr/>
        </p:nvGraphicFramePr>
        <p:xfrm>
          <a:off x="1981200" y="1066800"/>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647" name="Google Shape;647;p39"/>
          <p:cNvGraphicFramePr/>
          <p:nvPr/>
        </p:nvGraphicFramePr>
        <p:xfrm>
          <a:off x="7505700" y="1066800"/>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4</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graphicFrame>
        <p:nvGraphicFramePr>
          <p:cNvPr id="648" name="Google Shape;648;p39"/>
          <p:cNvGraphicFramePr/>
          <p:nvPr/>
        </p:nvGraphicFramePr>
        <p:xfrm>
          <a:off x="381000" y="2057400"/>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- 1</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649" name="Google Shape;649;p39"/>
          <p:cNvGraphicFramePr/>
          <p:nvPr/>
        </p:nvGraphicFramePr>
        <p:xfrm>
          <a:off x="1981200" y="2057400"/>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650" name="Google Shape;650;p39"/>
          <p:cNvSpPr txBox="1"/>
          <p:nvPr/>
        </p:nvSpPr>
        <p:spPr>
          <a:xfrm>
            <a:off x="2743200" y="8382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651" name="Google Shape;651;p39"/>
          <p:cNvSpPr txBox="1"/>
          <p:nvPr/>
        </p:nvSpPr>
        <p:spPr>
          <a:xfrm>
            <a:off x="3581400" y="1798637"/>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aphicFrame>
        <p:nvGraphicFramePr>
          <p:cNvPr id="652" name="Google Shape;652;p39"/>
          <p:cNvGraphicFramePr/>
          <p:nvPr/>
        </p:nvGraphicFramePr>
        <p:xfrm>
          <a:off x="7505700" y="1989137"/>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7</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graphicFrame>
        <p:nvGraphicFramePr>
          <p:cNvPr id="653" name="Google Shape;653;p39"/>
          <p:cNvGraphicFramePr/>
          <p:nvPr/>
        </p:nvGraphicFramePr>
        <p:xfrm>
          <a:off x="438150" y="3024187"/>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- 2</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654" name="Google Shape;654;p39"/>
          <p:cNvGraphicFramePr/>
          <p:nvPr/>
        </p:nvGraphicFramePr>
        <p:xfrm>
          <a:off x="2038350" y="3024187"/>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655" name="Google Shape;655;p39"/>
          <p:cNvGraphicFramePr/>
          <p:nvPr/>
        </p:nvGraphicFramePr>
        <p:xfrm>
          <a:off x="7562850" y="2957512"/>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8</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sp>
        <p:nvSpPr>
          <p:cNvPr id="656" name="Google Shape;656;p39"/>
          <p:cNvSpPr txBox="1"/>
          <p:nvPr/>
        </p:nvSpPr>
        <p:spPr>
          <a:xfrm>
            <a:off x="4495800" y="28194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aphicFrame>
        <p:nvGraphicFramePr>
          <p:cNvPr id="657" name="Google Shape;657;p39"/>
          <p:cNvGraphicFramePr/>
          <p:nvPr/>
        </p:nvGraphicFramePr>
        <p:xfrm>
          <a:off x="438150" y="3938587"/>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- 3</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658" name="Google Shape;658;p39"/>
          <p:cNvGraphicFramePr/>
          <p:nvPr/>
        </p:nvGraphicFramePr>
        <p:xfrm>
          <a:off x="7562850" y="3871912"/>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2</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graphicFrame>
        <p:nvGraphicFramePr>
          <p:cNvPr id="659" name="Google Shape;659;p39"/>
          <p:cNvGraphicFramePr/>
          <p:nvPr/>
        </p:nvGraphicFramePr>
        <p:xfrm>
          <a:off x="1981200" y="3962400"/>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A6A6A6"/>
                        </a:buClr>
                        <a:buSzPts val="2800"/>
                        <a:buFont typeface="Times New Roman"/>
                        <a:buNone/>
                      </a:pPr>
                      <a:r>
                        <a:rPr b="1" i="0" lang="en-US" sz="2800" u="none" cap="none" strike="noStrike">
                          <a:solidFill>
                            <a:srgbClr val="A6A6A6"/>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660" name="Google Shape;660;p39"/>
          <p:cNvSpPr txBox="1"/>
          <p:nvPr/>
        </p:nvSpPr>
        <p:spPr>
          <a:xfrm>
            <a:off x="5334000" y="3775075"/>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cxnSp>
        <p:nvCxnSpPr>
          <p:cNvPr id="661" name="Google Shape;661;p39"/>
          <p:cNvCxnSpPr/>
          <p:nvPr/>
        </p:nvCxnSpPr>
        <p:spPr>
          <a:xfrm flipH="1">
            <a:off x="3810000" y="4041775"/>
            <a:ext cx="457200" cy="381000"/>
          </a:xfrm>
          <a:prstGeom prst="straightConnector1">
            <a:avLst/>
          </a:prstGeom>
          <a:noFill/>
          <a:ln cap="flat" cmpd="sng" w="38100">
            <a:solidFill>
              <a:srgbClr val="FF0000"/>
            </a:solidFill>
            <a:prstDash val="solid"/>
            <a:miter lim="800000"/>
            <a:headEnd len="med" w="med" type="none"/>
            <a:tailEnd len="med" w="med" type="none"/>
          </a:ln>
          <a:effectLst>
            <a:outerShdw blurRad="63500" dir="5400000" dist="23000">
              <a:srgbClr val="000000">
                <a:alpha val="34901"/>
              </a:srgbClr>
            </a:outerShdw>
          </a:effectLst>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nvSpPr>
        <p:spPr>
          <a:xfrm>
            <a:off x="1035050" y="152400"/>
            <a:ext cx="7226300" cy="9969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600"/>
              <a:buFont typeface="Times New Roman"/>
              <a:buNone/>
            </a:pPr>
            <a:r>
              <a:rPr b="1" i="0" lang="en-US" sz="3600" u="sng">
                <a:solidFill>
                  <a:srgbClr val="FF0000"/>
                </a:solidFill>
                <a:latin typeface="Times New Roman"/>
                <a:ea typeface="Times New Roman"/>
                <a:cs typeface="Times New Roman"/>
                <a:sym typeface="Times New Roman"/>
              </a:rPr>
              <a:t>Why Sorting Algorithms</a:t>
            </a:r>
            <a:endParaRPr/>
          </a:p>
        </p:txBody>
      </p:sp>
      <p:sp>
        <p:nvSpPr>
          <p:cNvPr id="112" name="Google Shape;112;p4"/>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13" name="Google Shape;113;p4"/>
          <p:cNvSpPr txBox="1"/>
          <p:nvPr/>
        </p:nvSpPr>
        <p:spPr>
          <a:xfrm>
            <a:off x="685800" y="1600200"/>
            <a:ext cx="7924800" cy="403225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 importance of sorting lies in the fact that </a:t>
            </a:r>
            <a:r>
              <a:rPr b="1" i="0" lang="en-US" sz="2400" u="none">
                <a:solidFill>
                  <a:srgbClr val="00B050"/>
                </a:solidFill>
                <a:latin typeface="Times New Roman"/>
                <a:ea typeface="Times New Roman"/>
                <a:cs typeface="Times New Roman"/>
                <a:sym typeface="Times New Roman"/>
              </a:rPr>
              <a:t>data searching </a:t>
            </a:r>
            <a:r>
              <a:rPr b="0" i="0" lang="en-US" sz="2400" u="none">
                <a:solidFill>
                  <a:schemeClr val="dk1"/>
                </a:solidFill>
                <a:latin typeface="Times New Roman"/>
                <a:ea typeface="Times New Roman"/>
                <a:cs typeface="Times New Roman"/>
                <a:sym typeface="Times New Roman"/>
              </a:rPr>
              <a:t>can be </a:t>
            </a:r>
            <a:r>
              <a:rPr b="1" i="0" lang="en-US" sz="2400" u="none">
                <a:solidFill>
                  <a:srgbClr val="1641F6"/>
                </a:solidFill>
                <a:latin typeface="Times New Roman"/>
                <a:ea typeface="Times New Roman"/>
                <a:cs typeface="Times New Roman"/>
                <a:sym typeface="Times New Roman"/>
              </a:rPr>
              <a:t>optimized to a very high level</a:t>
            </a:r>
            <a:r>
              <a:rPr b="0" i="0" lang="en-US" sz="2400" u="none">
                <a:solidFill>
                  <a:schemeClr val="dk1"/>
                </a:solidFill>
                <a:latin typeface="Times New Roman"/>
                <a:ea typeface="Times New Roman"/>
                <a:cs typeface="Times New Roman"/>
                <a:sym typeface="Times New Roman"/>
              </a:rPr>
              <a:t>, if data is stored in a sorted manner. </a:t>
            </a:r>
            <a:endParaRPr/>
          </a:p>
          <a:p>
            <a:pPr indent="-342900" lvl="0" marL="342900" marR="0" rtl="0" algn="just">
              <a:lnSpc>
                <a:spcPct val="100000"/>
              </a:lnSpc>
              <a:spcBef>
                <a:spcPts val="120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Sorting is also used to represent data in </a:t>
            </a:r>
            <a:r>
              <a:rPr b="1" i="0" lang="en-US" sz="2400" u="none">
                <a:solidFill>
                  <a:srgbClr val="1641F6"/>
                </a:solidFill>
                <a:latin typeface="Times New Roman"/>
                <a:ea typeface="Times New Roman"/>
                <a:cs typeface="Times New Roman"/>
                <a:sym typeface="Times New Roman"/>
              </a:rPr>
              <a:t>more readable formats</a:t>
            </a:r>
            <a:r>
              <a:rPr b="0" i="0" lang="en-US" sz="2400" u="none">
                <a:solidFill>
                  <a:schemeClr val="dk1"/>
                </a:solidFill>
                <a:latin typeface="Times New Roman"/>
                <a:ea typeface="Times New Roman"/>
                <a:cs typeface="Times New Roman"/>
                <a:sym typeface="Times New Roman"/>
              </a:rPr>
              <a:t>. </a:t>
            </a:r>
            <a:endParaRPr/>
          </a:p>
          <a:p>
            <a:pPr indent="-342900" lvl="0" marL="342900" marR="0" rtl="0" algn="just">
              <a:lnSpc>
                <a:spcPct val="100000"/>
              </a:lnSpc>
              <a:spcBef>
                <a:spcPts val="120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Following are some of the examples of sorting in real-life scenarios −</a:t>
            </a:r>
            <a:endParaRPr/>
          </a:p>
          <a:p>
            <a:pPr indent="-457200" lvl="2" marL="1600200" marR="0" rtl="0" algn="just">
              <a:lnSpc>
                <a:spcPct val="100000"/>
              </a:lnSpc>
              <a:spcBef>
                <a:spcPts val="1200"/>
              </a:spcBef>
              <a:spcAft>
                <a:spcPts val="0"/>
              </a:spcAft>
              <a:buClr>
                <a:srgbClr val="00664D"/>
              </a:buClr>
              <a:buSzPts val="2400"/>
              <a:buFont typeface="Noto Sans Symbols"/>
              <a:buChar char="▪"/>
            </a:pPr>
            <a:r>
              <a:rPr b="1" i="0" lang="en-US" sz="2400" u="none" cap="none" strike="noStrike">
                <a:solidFill>
                  <a:srgbClr val="00664D"/>
                </a:solidFill>
                <a:latin typeface="Times New Roman"/>
                <a:ea typeface="Times New Roman"/>
                <a:cs typeface="Times New Roman"/>
                <a:sym typeface="Times New Roman"/>
              </a:rPr>
              <a:t>Telephone Directory </a:t>
            </a:r>
            <a:endParaRPr b="0" i="0" sz="2400" u="none" cap="none" strike="noStrike">
              <a:solidFill>
                <a:srgbClr val="00664D"/>
              </a:solidFill>
              <a:latin typeface="Times New Roman"/>
              <a:ea typeface="Times New Roman"/>
              <a:cs typeface="Times New Roman"/>
              <a:sym typeface="Times New Roman"/>
            </a:endParaRPr>
          </a:p>
          <a:p>
            <a:pPr indent="-457200" lvl="2" marL="1600200" marR="0" rtl="0" algn="just">
              <a:lnSpc>
                <a:spcPct val="100000"/>
              </a:lnSpc>
              <a:spcBef>
                <a:spcPts val="1200"/>
              </a:spcBef>
              <a:spcAft>
                <a:spcPts val="0"/>
              </a:spcAft>
              <a:buClr>
                <a:srgbClr val="00664D"/>
              </a:buClr>
              <a:buSzPts val="2400"/>
              <a:buFont typeface="Noto Sans Symbols"/>
              <a:buChar char="▪"/>
            </a:pPr>
            <a:r>
              <a:rPr b="1" i="0" lang="en-US" sz="2400" u="none" cap="none" strike="noStrike">
                <a:solidFill>
                  <a:srgbClr val="00664D"/>
                </a:solidFill>
                <a:latin typeface="Times New Roman"/>
                <a:ea typeface="Times New Roman"/>
                <a:cs typeface="Times New Roman"/>
                <a:sym typeface="Times New Roman"/>
              </a:rPr>
              <a:t>Dictionary</a:t>
            </a:r>
            <a:r>
              <a:rPr b="0" i="0" lang="en-US" sz="2400" u="none" cap="none" strike="noStrike">
                <a:solidFill>
                  <a:srgbClr val="00664D"/>
                </a:solidFill>
                <a:latin typeface="Times New Roman"/>
                <a:ea typeface="Times New Roman"/>
                <a:cs typeface="Times New Roman"/>
                <a:sym typeface="Times New Roman"/>
              </a:rPr>
              <a:t>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40"/>
          <p:cNvSpPr txBox="1"/>
          <p:nvPr>
            <p:ph type="title"/>
          </p:nvPr>
        </p:nvSpPr>
        <p:spPr>
          <a:xfrm>
            <a:off x="609600" y="228600"/>
            <a:ext cx="8153400" cy="381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0000"/>
              </a:buClr>
              <a:buSzPts val="3200"/>
              <a:buFont typeface="Times New Roman"/>
              <a:buNone/>
            </a:pPr>
            <a:r>
              <a:rPr b="1" i="0" lang="en-US" sz="3200" u="none">
                <a:solidFill>
                  <a:srgbClr val="FF0000"/>
                </a:solidFill>
                <a:latin typeface="Times New Roman"/>
                <a:ea typeface="Times New Roman"/>
                <a:cs typeface="Times New Roman"/>
                <a:sym typeface="Times New Roman"/>
              </a:rPr>
              <a:t>Example</a:t>
            </a:r>
            <a:endParaRPr/>
          </a:p>
        </p:txBody>
      </p:sp>
      <p:sp>
        <p:nvSpPr>
          <p:cNvPr id="667" name="Google Shape;667;p40"/>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graphicFrame>
        <p:nvGraphicFramePr>
          <p:cNvPr id="668" name="Google Shape;668;p40"/>
          <p:cNvGraphicFramePr/>
          <p:nvPr/>
        </p:nvGraphicFramePr>
        <p:xfrm>
          <a:off x="1981200" y="1066800"/>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669" name="Google Shape;669;p40"/>
          <p:cNvGraphicFramePr/>
          <p:nvPr/>
        </p:nvGraphicFramePr>
        <p:xfrm>
          <a:off x="7505700" y="1066800"/>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4</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graphicFrame>
        <p:nvGraphicFramePr>
          <p:cNvPr id="670" name="Google Shape;670;p40"/>
          <p:cNvGraphicFramePr/>
          <p:nvPr/>
        </p:nvGraphicFramePr>
        <p:xfrm>
          <a:off x="381000" y="2057400"/>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- 1</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671" name="Google Shape;671;p40"/>
          <p:cNvGraphicFramePr/>
          <p:nvPr/>
        </p:nvGraphicFramePr>
        <p:xfrm>
          <a:off x="1981200" y="2057400"/>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672" name="Google Shape;672;p40"/>
          <p:cNvSpPr txBox="1"/>
          <p:nvPr/>
        </p:nvSpPr>
        <p:spPr>
          <a:xfrm>
            <a:off x="2743200" y="8382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673" name="Google Shape;673;p40"/>
          <p:cNvSpPr txBox="1"/>
          <p:nvPr/>
        </p:nvSpPr>
        <p:spPr>
          <a:xfrm>
            <a:off x="3581400" y="1798637"/>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aphicFrame>
        <p:nvGraphicFramePr>
          <p:cNvPr id="674" name="Google Shape;674;p40"/>
          <p:cNvGraphicFramePr/>
          <p:nvPr/>
        </p:nvGraphicFramePr>
        <p:xfrm>
          <a:off x="7505700" y="1989137"/>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7</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graphicFrame>
        <p:nvGraphicFramePr>
          <p:cNvPr id="675" name="Google Shape;675;p40"/>
          <p:cNvGraphicFramePr/>
          <p:nvPr/>
        </p:nvGraphicFramePr>
        <p:xfrm>
          <a:off x="438150" y="3024187"/>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- 2</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676" name="Google Shape;676;p40"/>
          <p:cNvGraphicFramePr/>
          <p:nvPr/>
        </p:nvGraphicFramePr>
        <p:xfrm>
          <a:off x="2038350" y="3024187"/>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677" name="Google Shape;677;p40"/>
          <p:cNvGraphicFramePr/>
          <p:nvPr/>
        </p:nvGraphicFramePr>
        <p:xfrm>
          <a:off x="7562850" y="2957512"/>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8</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sp>
        <p:nvSpPr>
          <p:cNvPr id="678" name="Google Shape;678;p40"/>
          <p:cNvSpPr txBox="1"/>
          <p:nvPr/>
        </p:nvSpPr>
        <p:spPr>
          <a:xfrm>
            <a:off x="4495800" y="28194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aphicFrame>
        <p:nvGraphicFramePr>
          <p:cNvPr id="679" name="Google Shape;679;p40"/>
          <p:cNvGraphicFramePr/>
          <p:nvPr/>
        </p:nvGraphicFramePr>
        <p:xfrm>
          <a:off x="438150" y="3938587"/>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- 3</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680" name="Google Shape;680;p40"/>
          <p:cNvGraphicFramePr/>
          <p:nvPr/>
        </p:nvGraphicFramePr>
        <p:xfrm>
          <a:off x="7562850" y="3871912"/>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2</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graphicFrame>
        <p:nvGraphicFramePr>
          <p:cNvPr id="681" name="Google Shape;681;p40"/>
          <p:cNvGraphicFramePr/>
          <p:nvPr/>
        </p:nvGraphicFramePr>
        <p:xfrm>
          <a:off x="1981200" y="3962400"/>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A6A6A6"/>
                        </a:buClr>
                        <a:buSzPts val="2800"/>
                        <a:buFont typeface="Times New Roman"/>
                        <a:buNone/>
                      </a:pPr>
                      <a:r>
                        <a:rPr b="1" i="0" lang="en-US" sz="2800" u="none" cap="none" strike="noStrike">
                          <a:solidFill>
                            <a:srgbClr val="A6A6A6"/>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682" name="Google Shape;682;p40"/>
          <p:cNvSpPr txBox="1"/>
          <p:nvPr/>
        </p:nvSpPr>
        <p:spPr>
          <a:xfrm>
            <a:off x="5334000" y="3775075"/>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cxnSp>
        <p:nvCxnSpPr>
          <p:cNvPr id="683" name="Google Shape;683;p40"/>
          <p:cNvCxnSpPr/>
          <p:nvPr/>
        </p:nvCxnSpPr>
        <p:spPr>
          <a:xfrm flipH="1">
            <a:off x="2971800" y="4041775"/>
            <a:ext cx="457200" cy="381000"/>
          </a:xfrm>
          <a:prstGeom prst="straightConnector1">
            <a:avLst/>
          </a:prstGeom>
          <a:noFill/>
          <a:ln cap="flat" cmpd="sng" w="38100">
            <a:solidFill>
              <a:srgbClr val="FF0000"/>
            </a:solidFill>
            <a:prstDash val="solid"/>
            <a:miter lim="800000"/>
            <a:headEnd len="med" w="med" type="none"/>
            <a:tailEnd len="med" w="med" type="none"/>
          </a:ln>
          <a:effectLst>
            <a:outerShdw blurRad="63500" dir="5400000" dist="23000">
              <a:srgbClr val="000000">
                <a:alpha val="34901"/>
              </a:srgbClr>
            </a:outerShdw>
          </a:effectLst>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41"/>
          <p:cNvSpPr txBox="1"/>
          <p:nvPr>
            <p:ph type="title"/>
          </p:nvPr>
        </p:nvSpPr>
        <p:spPr>
          <a:xfrm>
            <a:off x="609600" y="228600"/>
            <a:ext cx="8153400" cy="381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0000"/>
              </a:buClr>
              <a:buSzPts val="3200"/>
              <a:buFont typeface="Times New Roman"/>
              <a:buNone/>
            </a:pPr>
            <a:r>
              <a:rPr b="1" i="0" lang="en-US" sz="3200" u="none">
                <a:solidFill>
                  <a:srgbClr val="FF0000"/>
                </a:solidFill>
                <a:latin typeface="Times New Roman"/>
                <a:ea typeface="Times New Roman"/>
                <a:cs typeface="Times New Roman"/>
                <a:sym typeface="Times New Roman"/>
              </a:rPr>
              <a:t>Example</a:t>
            </a:r>
            <a:endParaRPr/>
          </a:p>
        </p:txBody>
      </p:sp>
      <p:sp>
        <p:nvSpPr>
          <p:cNvPr id="689" name="Google Shape;689;p41"/>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graphicFrame>
        <p:nvGraphicFramePr>
          <p:cNvPr id="690" name="Google Shape;690;p41"/>
          <p:cNvGraphicFramePr/>
          <p:nvPr/>
        </p:nvGraphicFramePr>
        <p:xfrm>
          <a:off x="1981200" y="1066800"/>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691" name="Google Shape;691;p41"/>
          <p:cNvGraphicFramePr/>
          <p:nvPr/>
        </p:nvGraphicFramePr>
        <p:xfrm>
          <a:off x="7505700" y="1066800"/>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4</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graphicFrame>
        <p:nvGraphicFramePr>
          <p:cNvPr id="692" name="Google Shape;692;p41"/>
          <p:cNvGraphicFramePr/>
          <p:nvPr/>
        </p:nvGraphicFramePr>
        <p:xfrm>
          <a:off x="381000" y="2057400"/>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- 1</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693" name="Google Shape;693;p41"/>
          <p:cNvGraphicFramePr/>
          <p:nvPr/>
        </p:nvGraphicFramePr>
        <p:xfrm>
          <a:off x="1981200" y="2057400"/>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694" name="Google Shape;694;p41"/>
          <p:cNvSpPr txBox="1"/>
          <p:nvPr/>
        </p:nvSpPr>
        <p:spPr>
          <a:xfrm>
            <a:off x="2743200" y="8382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695" name="Google Shape;695;p41"/>
          <p:cNvSpPr txBox="1"/>
          <p:nvPr/>
        </p:nvSpPr>
        <p:spPr>
          <a:xfrm>
            <a:off x="3581400" y="1798637"/>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aphicFrame>
        <p:nvGraphicFramePr>
          <p:cNvPr id="696" name="Google Shape;696;p41"/>
          <p:cNvGraphicFramePr/>
          <p:nvPr/>
        </p:nvGraphicFramePr>
        <p:xfrm>
          <a:off x="7505700" y="1989137"/>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7</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graphicFrame>
        <p:nvGraphicFramePr>
          <p:cNvPr id="697" name="Google Shape;697;p41"/>
          <p:cNvGraphicFramePr/>
          <p:nvPr/>
        </p:nvGraphicFramePr>
        <p:xfrm>
          <a:off x="438150" y="3024187"/>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- 2</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698" name="Google Shape;698;p41"/>
          <p:cNvGraphicFramePr/>
          <p:nvPr/>
        </p:nvGraphicFramePr>
        <p:xfrm>
          <a:off x="2038350" y="3024187"/>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699" name="Google Shape;699;p41"/>
          <p:cNvGraphicFramePr/>
          <p:nvPr/>
        </p:nvGraphicFramePr>
        <p:xfrm>
          <a:off x="7562850" y="2957512"/>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8</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sp>
        <p:nvSpPr>
          <p:cNvPr id="700" name="Google Shape;700;p41"/>
          <p:cNvSpPr txBox="1"/>
          <p:nvPr/>
        </p:nvSpPr>
        <p:spPr>
          <a:xfrm>
            <a:off x="4495800" y="28194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aphicFrame>
        <p:nvGraphicFramePr>
          <p:cNvPr id="701" name="Google Shape;701;p41"/>
          <p:cNvGraphicFramePr/>
          <p:nvPr/>
        </p:nvGraphicFramePr>
        <p:xfrm>
          <a:off x="438150" y="3938587"/>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- 3</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702" name="Google Shape;702;p41"/>
          <p:cNvGraphicFramePr/>
          <p:nvPr/>
        </p:nvGraphicFramePr>
        <p:xfrm>
          <a:off x="7562850" y="3871912"/>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2</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graphicFrame>
        <p:nvGraphicFramePr>
          <p:cNvPr id="703" name="Google Shape;703;p41"/>
          <p:cNvGraphicFramePr/>
          <p:nvPr/>
        </p:nvGraphicFramePr>
        <p:xfrm>
          <a:off x="2057400" y="3962400"/>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rgbClr val="A6A6A6"/>
                        </a:buClr>
                        <a:buSzPts val="2800"/>
                        <a:buFont typeface="Times New Roman"/>
                        <a:buNone/>
                      </a:pPr>
                      <a:r>
                        <a:rPr b="1" i="0" lang="en-US" sz="2800" u="none" cap="none" strike="noStrike">
                          <a:solidFill>
                            <a:srgbClr val="A6A6A6"/>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704" name="Google Shape;704;p41"/>
          <p:cNvSpPr txBox="1"/>
          <p:nvPr/>
        </p:nvSpPr>
        <p:spPr>
          <a:xfrm>
            <a:off x="5334000" y="3775075"/>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cxnSp>
        <p:nvCxnSpPr>
          <p:cNvPr id="705" name="Google Shape;705;p41"/>
          <p:cNvCxnSpPr/>
          <p:nvPr/>
        </p:nvCxnSpPr>
        <p:spPr>
          <a:xfrm flipH="1">
            <a:off x="2265362" y="4041775"/>
            <a:ext cx="457200" cy="381000"/>
          </a:xfrm>
          <a:prstGeom prst="straightConnector1">
            <a:avLst/>
          </a:prstGeom>
          <a:noFill/>
          <a:ln cap="flat" cmpd="sng" w="38100">
            <a:solidFill>
              <a:srgbClr val="FF0000"/>
            </a:solidFill>
            <a:prstDash val="solid"/>
            <a:miter lim="800000"/>
            <a:headEnd len="med" w="med" type="none"/>
            <a:tailEnd len="med" w="med" type="none"/>
          </a:ln>
          <a:effectLst>
            <a:outerShdw blurRad="63500" dir="5400000" dist="23000">
              <a:srgbClr val="000000">
                <a:alpha val="34901"/>
              </a:srgbClr>
            </a:outerShdw>
          </a:effectLst>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42"/>
          <p:cNvSpPr txBox="1"/>
          <p:nvPr>
            <p:ph type="title"/>
          </p:nvPr>
        </p:nvSpPr>
        <p:spPr>
          <a:xfrm>
            <a:off x="609600" y="228600"/>
            <a:ext cx="8153400" cy="381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0000"/>
              </a:buClr>
              <a:buSzPts val="3200"/>
              <a:buFont typeface="Times New Roman"/>
              <a:buNone/>
            </a:pPr>
            <a:r>
              <a:rPr b="1" i="0" lang="en-US" sz="3200" u="none">
                <a:solidFill>
                  <a:srgbClr val="FF0000"/>
                </a:solidFill>
                <a:latin typeface="Times New Roman"/>
                <a:ea typeface="Times New Roman"/>
                <a:cs typeface="Times New Roman"/>
                <a:sym typeface="Times New Roman"/>
              </a:rPr>
              <a:t>Example</a:t>
            </a:r>
            <a:endParaRPr/>
          </a:p>
        </p:txBody>
      </p:sp>
      <p:sp>
        <p:nvSpPr>
          <p:cNvPr id="711" name="Google Shape;711;p42"/>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graphicFrame>
        <p:nvGraphicFramePr>
          <p:cNvPr id="712" name="Google Shape;712;p42"/>
          <p:cNvGraphicFramePr/>
          <p:nvPr/>
        </p:nvGraphicFramePr>
        <p:xfrm>
          <a:off x="1981200" y="1066800"/>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713" name="Google Shape;713;p42"/>
          <p:cNvGraphicFramePr/>
          <p:nvPr/>
        </p:nvGraphicFramePr>
        <p:xfrm>
          <a:off x="7505700" y="1066800"/>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4</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graphicFrame>
        <p:nvGraphicFramePr>
          <p:cNvPr id="714" name="Google Shape;714;p42"/>
          <p:cNvGraphicFramePr/>
          <p:nvPr/>
        </p:nvGraphicFramePr>
        <p:xfrm>
          <a:off x="381000" y="2057400"/>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- 1</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715" name="Google Shape;715;p42"/>
          <p:cNvGraphicFramePr/>
          <p:nvPr/>
        </p:nvGraphicFramePr>
        <p:xfrm>
          <a:off x="1981200" y="2057400"/>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716" name="Google Shape;716;p42"/>
          <p:cNvSpPr txBox="1"/>
          <p:nvPr/>
        </p:nvSpPr>
        <p:spPr>
          <a:xfrm>
            <a:off x="2743200" y="8382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717" name="Google Shape;717;p42"/>
          <p:cNvSpPr txBox="1"/>
          <p:nvPr/>
        </p:nvSpPr>
        <p:spPr>
          <a:xfrm>
            <a:off x="3581400" y="1798637"/>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aphicFrame>
        <p:nvGraphicFramePr>
          <p:cNvPr id="718" name="Google Shape;718;p42"/>
          <p:cNvGraphicFramePr/>
          <p:nvPr/>
        </p:nvGraphicFramePr>
        <p:xfrm>
          <a:off x="7505700" y="1989137"/>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7</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graphicFrame>
        <p:nvGraphicFramePr>
          <p:cNvPr id="719" name="Google Shape;719;p42"/>
          <p:cNvGraphicFramePr/>
          <p:nvPr/>
        </p:nvGraphicFramePr>
        <p:xfrm>
          <a:off x="438150" y="3024187"/>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- 2</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720" name="Google Shape;720;p42"/>
          <p:cNvGraphicFramePr/>
          <p:nvPr/>
        </p:nvGraphicFramePr>
        <p:xfrm>
          <a:off x="2038350" y="3024187"/>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721" name="Google Shape;721;p42"/>
          <p:cNvGraphicFramePr/>
          <p:nvPr/>
        </p:nvGraphicFramePr>
        <p:xfrm>
          <a:off x="7562850" y="2957512"/>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8</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sp>
        <p:nvSpPr>
          <p:cNvPr id="722" name="Google Shape;722;p42"/>
          <p:cNvSpPr txBox="1"/>
          <p:nvPr/>
        </p:nvSpPr>
        <p:spPr>
          <a:xfrm>
            <a:off x="4495800" y="28194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aphicFrame>
        <p:nvGraphicFramePr>
          <p:cNvPr id="723" name="Google Shape;723;p42"/>
          <p:cNvGraphicFramePr/>
          <p:nvPr/>
        </p:nvGraphicFramePr>
        <p:xfrm>
          <a:off x="438150" y="3938587"/>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- 3</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724" name="Google Shape;724;p42"/>
          <p:cNvGraphicFramePr/>
          <p:nvPr/>
        </p:nvGraphicFramePr>
        <p:xfrm>
          <a:off x="2038350" y="3938587"/>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BFBFBF"/>
                        </a:buClr>
                        <a:buSzPts val="2800"/>
                        <a:buFont typeface="Times New Roman"/>
                        <a:buNone/>
                      </a:pPr>
                      <a:r>
                        <a:rPr b="1" i="0" lang="en-US" sz="2800" u="none" cap="none" strike="noStrike">
                          <a:solidFill>
                            <a:srgbClr val="BFBFBF"/>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725" name="Google Shape;725;p42"/>
          <p:cNvGraphicFramePr/>
          <p:nvPr/>
        </p:nvGraphicFramePr>
        <p:xfrm>
          <a:off x="7562850" y="3871912"/>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2</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sp>
        <p:nvSpPr>
          <p:cNvPr id="726" name="Google Shape;726;p42"/>
          <p:cNvSpPr txBox="1"/>
          <p:nvPr/>
        </p:nvSpPr>
        <p:spPr>
          <a:xfrm>
            <a:off x="5334000" y="37338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aphicFrame>
        <p:nvGraphicFramePr>
          <p:cNvPr id="727" name="Google Shape;727;p42"/>
          <p:cNvGraphicFramePr/>
          <p:nvPr/>
        </p:nvGraphicFramePr>
        <p:xfrm>
          <a:off x="457200" y="4835525"/>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- 4</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728" name="Google Shape;728;p42"/>
          <p:cNvGraphicFramePr/>
          <p:nvPr/>
        </p:nvGraphicFramePr>
        <p:xfrm>
          <a:off x="2057400" y="4835525"/>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rgbClr val="1641F6"/>
                        </a:buClr>
                        <a:buSzPts val="2800"/>
                        <a:buFont typeface="Times New Roman"/>
                        <a:buNone/>
                      </a:pPr>
                      <a:r>
                        <a:rPr b="1" i="0" lang="en-US" sz="2800" u="none" cap="none" strike="noStrike">
                          <a:solidFill>
                            <a:srgbClr val="1641F6"/>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729" name="Google Shape;729;p42"/>
          <p:cNvSpPr txBox="1"/>
          <p:nvPr/>
        </p:nvSpPr>
        <p:spPr>
          <a:xfrm>
            <a:off x="5334000" y="46482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43"/>
          <p:cNvSpPr txBox="1"/>
          <p:nvPr>
            <p:ph type="title"/>
          </p:nvPr>
        </p:nvSpPr>
        <p:spPr>
          <a:xfrm>
            <a:off x="609600" y="228600"/>
            <a:ext cx="8153400" cy="381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0000"/>
              </a:buClr>
              <a:buSzPts val="3200"/>
              <a:buFont typeface="Times New Roman"/>
              <a:buNone/>
            </a:pPr>
            <a:r>
              <a:rPr b="1" i="0" lang="en-US" sz="3200" u="none">
                <a:solidFill>
                  <a:srgbClr val="FF0000"/>
                </a:solidFill>
                <a:latin typeface="Times New Roman"/>
                <a:ea typeface="Times New Roman"/>
                <a:cs typeface="Times New Roman"/>
                <a:sym typeface="Times New Roman"/>
              </a:rPr>
              <a:t>Example</a:t>
            </a:r>
            <a:endParaRPr/>
          </a:p>
        </p:txBody>
      </p:sp>
      <p:sp>
        <p:nvSpPr>
          <p:cNvPr id="735" name="Google Shape;735;p43"/>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graphicFrame>
        <p:nvGraphicFramePr>
          <p:cNvPr id="736" name="Google Shape;736;p43"/>
          <p:cNvGraphicFramePr/>
          <p:nvPr/>
        </p:nvGraphicFramePr>
        <p:xfrm>
          <a:off x="1981200" y="1066800"/>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737" name="Google Shape;737;p43"/>
          <p:cNvGraphicFramePr/>
          <p:nvPr/>
        </p:nvGraphicFramePr>
        <p:xfrm>
          <a:off x="7505700" y="1066800"/>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4</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graphicFrame>
        <p:nvGraphicFramePr>
          <p:cNvPr id="738" name="Google Shape;738;p43"/>
          <p:cNvGraphicFramePr/>
          <p:nvPr/>
        </p:nvGraphicFramePr>
        <p:xfrm>
          <a:off x="381000" y="2057400"/>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- 1</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739" name="Google Shape;739;p43"/>
          <p:cNvGraphicFramePr/>
          <p:nvPr/>
        </p:nvGraphicFramePr>
        <p:xfrm>
          <a:off x="1981200" y="2057400"/>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740" name="Google Shape;740;p43"/>
          <p:cNvSpPr txBox="1"/>
          <p:nvPr/>
        </p:nvSpPr>
        <p:spPr>
          <a:xfrm>
            <a:off x="2743200" y="8382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741" name="Google Shape;741;p43"/>
          <p:cNvSpPr txBox="1"/>
          <p:nvPr/>
        </p:nvSpPr>
        <p:spPr>
          <a:xfrm>
            <a:off x="3581400" y="1798637"/>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aphicFrame>
        <p:nvGraphicFramePr>
          <p:cNvPr id="742" name="Google Shape;742;p43"/>
          <p:cNvGraphicFramePr/>
          <p:nvPr/>
        </p:nvGraphicFramePr>
        <p:xfrm>
          <a:off x="7505700" y="1989137"/>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7</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graphicFrame>
        <p:nvGraphicFramePr>
          <p:cNvPr id="743" name="Google Shape;743;p43"/>
          <p:cNvGraphicFramePr/>
          <p:nvPr/>
        </p:nvGraphicFramePr>
        <p:xfrm>
          <a:off x="438150" y="3024187"/>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- 2</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744" name="Google Shape;744;p43"/>
          <p:cNvGraphicFramePr/>
          <p:nvPr/>
        </p:nvGraphicFramePr>
        <p:xfrm>
          <a:off x="2038350" y="3024187"/>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745" name="Google Shape;745;p43"/>
          <p:cNvGraphicFramePr/>
          <p:nvPr/>
        </p:nvGraphicFramePr>
        <p:xfrm>
          <a:off x="7562850" y="2957512"/>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8</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sp>
        <p:nvSpPr>
          <p:cNvPr id="746" name="Google Shape;746;p43"/>
          <p:cNvSpPr txBox="1"/>
          <p:nvPr/>
        </p:nvSpPr>
        <p:spPr>
          <a:xfrm>
            <a:off x="4495800" y="28194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aphicFrame>
        <p:nvGraphicFramePr>
          <p:cNvPr id="747" name="Google Shape;747;p43"/>
          <p:cNvGraphicFramePr/>
          <p:nvPr/>
        </p:nvGraphicFramePr>
        <p:xfrm>
          <a:off x="438150" y="3938587"/>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- 3</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748" name="Google Shape;748;p43"/>
          <p:cNvGraphicFramePr/>
          <p:nvPr/>
        </p:nvGraphicFramePr>
        <p:xfrm>
          <a:off x="2038350" y="3938587"/>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749" name="Google Shape;749;p43"/>
          <p:cNvGraphicFramePr/>
          <p:nvPr/>
        </p:nvGraphicFramePr>
        <p:xfrm>
          <a:off x="7562850" y="3871912"/>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2</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sp>
        <p:nvSpPr>
          <p:cNvPr id="750" name="Google Shape;750;p43"/>
          <p:cNvSpPr txBox="1"/>
          <p:nvPr/>
        </p:nvSpPr>
        <p:spPr>
          <a:xfrm>
            <a:off x="5334000" y="37338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aphicFrame>
        <p:nvGraphicFramePr>
          <p:cNvPr id="751" name="Google Shape;751;p43"/>
          <p:cNvGraphicFramePr/>
          <p:nvPr/>
        </p:nvGraphicFramePr>
        <p:xfrm>
          <a:off x="457200" y="4835525"/>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- 4</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752" name="Google Shape;752;p43"/>
          <p:cNvGraphicFramePr/>
          <p:nvPr/>
        </p:nvGraphicFramePr>
        <p:xfrm>
          <a:off x="2057400" y="4835525"/>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rgbClr val="1641F6"/>
                        </a:buClr>
                        <a:buSzPts val="2800"/>
                        <a:buFont typeface="Times New Roman"/>
                        <a:buNone/>
                      </a:pPr>
                      <a:r>
                        <a:rPr b="1" i="0" lang="en-US" sz="2800" u="none" cap="none" strike="noStrike">
                          <a:solidFill>
                            <a:srgbClr val="1641F6"/>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753" name="Google Shape;753;p43"/>
          <p:cNvSpPr txBox="1"/>
          <p:nvPr/>
        </p:nvSpPr>
        <p:spPr>
          <a:xfrm>
            <a:off x="6172200" y="46482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44"/>
          <p:cNvSpPr txBox="1"/>
          <p:nvPr>
            <p:ph type="title"/>
          </p:nvPr>
        </p:nvSpPr>
        <p:spPr>
          <a:xfrm>
            <a:off x="609600" y="228600"/>
            <a:ext cx="8153400" cy="381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0000"/>
              </a:buClr>
              <a:buSzPts val="3200"/>
              <a:buFont typeface="Times New Roman"/>
              <a:buNone/>
            </a:pPr>
            <a:r>
              <a:rPr b="1" i="0" lang="en-US" sz="3200" u="none">
                <a:solidFill>
                  <a:srgbClr val="FF0000"/>
                </a:solidFill>
                <a:latin typeface="Times New Roman"/>
                <a:ea typeface="Times New Roman"/>
                <a:cs typeface="Times New Roman"/>
                <a:sym typeface="Times New Roman"/>
              </a:rPr>
              <a:t>Example</a:t>
            </a:r>
            <a:endParaRPr/>
          </a:p>
        </p:txBody>
      </p:sp>
      <p:sp>
        <p:nvSpPr>
          <p:cNvPr id="759" name="Google Shape;759;p44"/>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graphicFrame>
        <p:nvGraphicFramePr>
          <p:cNvPr id="760" name="Google Shape;760;p44"/>
          <p:cNvGraphicFramePr/>
          <p:nvPr/>
        </p:nvGraphicFramePr>
        <p:xfrm>
          <a:off x="1981200" y="1066800"/>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761" name="Google Shape;761;p44"/>
          <p:cNvGraphicFramePr/>
          <p:nvPr/>
        </p:nvGraphicFramePr>
        <p:xfrm>
          <a:off x="7505700" y="1066800"/>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4</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graphicFrame>
        <p:nvGraphicFramePr>
          <p:cNvPr id="762" name="Google Shape;762;p44"/>
          <p:cNvGraphicFramePr/>
          <p:nvPr/>
        </p:nvGraphicFramePr>
        <p:xfrm>
          <a:off x="381000" y="2057400"/>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- 1</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763" name="Google Shape;763;p44"/>
          <p:cNvGraphicFramePr/>
          <p:nvPr/>
        </p:nvGraphicFramePr>
        <p:xfrm>
          <a:off x="1981200" y="2057400"/>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764" name="Google Shape;764;p44"/>
          <p:cNvSpPr txBox="1"/>
          <p:nvPr/>
        </p:nvSpPr>
        <p:spPr>
          <a:xfrm>
            <a:off x="2743200" y="8382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765" name="Google Shape;765;p44"/>
          <p:cNvSpPr txBox="1"/>
          <p:nvPr/>
        </p:nvSpPr>
        <p:spPr>
          <a:xfrm>
            <a:off x="3581400" y="1798637"/>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aphicFrame>
        <p:nvGraphicFramePr>
          <p:cNvPr id="766" name="Google Shape;766;p44"/>
          <p:cNvGraphicFramePr/>
          <p:nvPr/>
        </p:nvGraphicFramePr>
        <p:xfrm>
          <a:off x="7505700" y="1989137"/>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7</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graphicFrame>
        <p:nvGraphicFramePr>
          <p:cNvPr id="767" name="Google Shape;767;p44"/>
          <p:cNvGraphicFramePr/>
          <p:nvPr/>
        </p:nvGraphicFramePr>
        <p:xfrm>
          <a:off x="438150" y="3024187"/>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- 2</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768" name="Google Shape;768;p44"/>
          <p:cNvGraphicFramePr/>
          <p:nvPr/>
        </p:nvGraphicFramePr>
        <p:xfrm>
          <a:off x="2038350" y="3024187"/>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769" name="Google Shape;769;p44"/>
          <p:cNvGraphicFramePr/>
          <p:nvPr/>
        </p:nvGraphicFramePr>
        <p:xfrm>
          <a:off x="7562850" y="2957512"/>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8</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sp>
        <p:nvSpPr>
          <p:cNvPr id="770" name="Google Shape;770;p44"/>
          <p:cNvSpPr txBox="1"/>
          <p:nvPr/>
        </p:nvSpPr>
        <p:spPr>
          <a:xfrm>
            <a:off x="4495800" y="28194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aphicFrame>
        <p:nvGraphicFramePr>
          <p:cNvPr id="771" name="Google Shape;771;p44"/>
          <p:cNvGraphicFramePr/>
          <p:nvPr/>
        </p:nvGraphicFramePr>
        <p:xfrm>
          <a:off x="438150" y="3938587"/>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- 3</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772" name="Google Shape;772;p44"/>
          <p:cNvGraphicFramePr/>
          <p:nvPr/>
        </p:nvGraphicFramePr>
        <p:xfrm>
          <a:off x="2038350" y="3938587"/>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773" name="Google Shape;773;p44"/>
          <p:cNvGraphicFramePr/>
          <p:nvPr/>
        </p:nvGraphicFramePr>
        <p:xfrm>
          <a:off x="7562850" y="3871912"/>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2</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sp>
        <p:nvSpPr>
          <p:cNvPr id="774" name="Google Shape;774;p44"/>
          <p:cNvSpPr txBox="1"/>
          <p:nvPr/>
        </p:nvSpPr>
        <p:spPr>
          <a:xfrm>
            <a:off x="5334000" y="37338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aphicFrame>
        <p:nvGraphicFramePr>
          <p:cNvPr id="775" name="Google Shape;775;p44"/>
          <p:cNvGraphicFramePr/>
          <p:nvPr/>
        </p:nvGraphicFramePr>
        <p:xfrm>
          <a:off x="457200" y="4835525"/>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- 4</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776" name="Google Shape;776;p44"/>
          <p:cNvGraphicFramePr/>
          <p:nvPr/>
        </p:nvGraphicFramePr>
        <p:xfrm>
          <a:off x="2057400" y="4835525"/>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A6A6A6"/>
                        </a:buClr>
                        <a:buSzPts val="2800"/>
                        <a:buFont typeface="Times New Roman"/>
                        <a:buNone/>
                      </a:pPr>
                      <a:r>
                        <a:rPr b="1" i="0" lang="en-US" sz="2800" u="none" cap="none" strike="noStrike">
                          <a:solidFill>
                            <a:srgbClr val="A6A6A6"/>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777" name="Google Shape;777;p44"/>
          <p:cNvSpPr txBox="1"/>
          <p:nvPr/>
        </p:nvSpPr>
        <p:spPr>
          <a:xfrm>
            <a:off x="6172200" y="46482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aphicFrame>
        <p:nvGraphicFramePr>
          <p:cNvPr id="778" name="Google Shape;778;p44"/>
          <p:cNvGraphicFramePr/>
          <p:nvPr/>
        </p:nvGraphicFramePr>
        <p:xfrm>
          <a:off x="7543800" y="4800600"/>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6</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45"/>
          <p:cNvSpPr txBox="1"/>
          <p:nvPr>
            <p:ph type="title"/>
          </p:nvPr>
        </p:nvSpPr>
        <p:spPr>
          <a:xfrm>
            <a:off x="609600" y="228600"/>
            <a:ext cx="8153400" cy="381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0000"/>
              </a:buClr>
              <a:buSzPts val="3200"/>
              <a:buFont typeface="Times New Roman"/>
              <a:buNone/>
            </a:pPr>
            <a:r>
              <a:rPr b="1" i="0" lang="en-US" sz="3200" u="none">
                <a:solidFill>
                  <a:srgbClr val="FF0000"/>
                </a:solidFill>
                <a:latin typeface="Times New Roman"/>
                <a:ea typeface="Times New Roman"/>
                <a:cs typeface="Times New Roman"/>
                <a:sym typeface="Times New Roman"/>
              </a:rPr>
              <a:t>Example</a:t>
            </a:r>
            <a:endParaRPr/>
          </a:p>
        </p:txBody>
      </p:sp>
      <p:sp>
        <p:nvSpPr>
          <p:cNvPr id="784" name="Google Shape;784;p45"/>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graphicFrame>
        <p:nvGraphicFramePr>
          <p:cNvPr id="785" name="Google Shape;785;p45"/>
          <p:cNvGraphicFramePr/>
          <p:nvPr/>
        </p:nvGraphicFramePr>
        <p:xfrm>
          <a:off x="1981200" y="1066800"/>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786" name="Google Shape;786;p45"/>
          <p:cNvGraphicFramePr/>
          <p:nvPr/>
        </p:nvGraphicFramePr>
        <p:xfrm>
          <a:off x="7505700" y="1066800"/>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4</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graphicFrame>
        <p:nvGraphicFramePr>
          <p:cNvPr id="787" name="Google Shape;787;p45"/>
          <p:cNvGraphicFramePr/>
          <p:nvPr/>
        </p:nvGraphicFramePr>
        <p:xfrm>
          <a:off x="381000" y="2057400"/>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- 1</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788" name="Google Shape;788;p45"/>
          <p:cNvGraphicFramePr/>
          <p:nvPr/>
        </p:nvGraphicFramePr>
        <p:xfrm>
          <a:off x="1981200" y="2057400"/>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789" name="Google Shape;789;p45"/>
          <p:cNvSpPr txBox="1"/>
          <p:nvPr/>
        </p:nvSpPr>
        <p:spPr>
          <a:xfrm>
            <a:off x="2743200" y="8382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790" name="Google Shape;790;p45"/>
          <p:cNvSpPr txBox="1"/>
          <p:nvPr/>
        </p:nvSpPr>
        <p:spPr>
          <a:xfrm>
            <a:off x="3581400" y="1798637"/>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aphicFrame>
        <p:nvGraphicFramePr>
          <p:cNvPr id="791" name="Google Shape;791;p45"/>
          <p:cNvGraphicFramePr/>
          <p:nvPr/>
        </p:nvGraphicFramePr>
        <p:xfrm>
          <a:off x="7505700" y="1989137"/>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7</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graphicFrame>
        <p:nvGraphicFramePr>
          <p:cNvPr id="792" name="Google Shape;792;p45"/>
          <p:cNvGraphicFramePr/>
          <p:nvPr/>
        </p:nvGraphicFramePr>
        <p:xfrm>
          <a:off x="438150" y="3024187"/>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- 2</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793" name="Google Shape;793;p45"/>
          <p:cNvGraphicFramePr/>
          <p:nvPr/>
        </p:nvGraphicFramePr>
        <p:xfrm>
          <a:off x="2038350" y="3024187"/>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794" name="Google Shape;794;p45"/>
          <p:cNvGraphicFramePr/>
          <p:nvPr/>
        </p:nvGraphicFramePr>
        <p:xfrm>
          <a:off x="7562850" y="2957512"/>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8</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sp>
        <p:nvSpPr>
          <p:cNvPr id="795" name="Google Shape;795;p45"/>
          <p:cNvSpPr txBox="1"/>
          <p:nvPr/>
        </p:nvSpPr>
        <p:spPr>
          <a:xfrm>
            <a:off x="4495800" y="28194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aphicFrame>
        <p:nvGraphicFramePr>
          <p:cNvPr id="796" name="Google Shape;796;p45"/>
          <p:cNvGraphicFramePr/>
          <p:nvPr/>
        </p:nvGraphicFramePr>
        <p:xfrm>
          <a:off x="438150" y="3938587"/>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- 3</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797" name="Google Shape;797;p45"/>
          <p:cNvGraphicFramePr/>
          <p:nvPr/>
        </p:nvGraphicFramePr>
        <p:xfrm>
          <a:off x="2038350" y="3938587"/>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798" name="Google Shape;798;p45"/>
          <p:cNvGraphicFramePr/>
          <p:nvPr/>
        </p:nvGraphicFramePr>
        <p:xfrm>
          <a:off x="7562850" y="3871912"/>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2</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sp>
        <p:nvSpPr>
          <p:cNvPr id="799" name="Google Shape;799;p45"/>
          <p:cNvSpPr txBox="1"/>
          <p:nvPr/>
        </p:nvSpPr>
        <p:spPr>
          <a:xfrm>
            <a:off x="5334000" y="37338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aphicFrame>
        <p:nvGraphicFramePr>
          <p:cNvPr id="800" name="Google Shape;800;p45"/>
          <p:cNvGraphicFramePr/>
          <p:nvPr/>
        </p:nvGraphicFramePr>
        <p:xfrm>
          <a:off x="457200" y="4835525"/>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- 4</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sp>
        <p:nvSpPr>
          <p:cNvPr id="801" name="Google Shape;801;p45"/>
          <p:cNvSpPr txBox="1"/>
          <p:nvPr/>
        </p:nvSpPr>
        <p:spPr>
          <a:xfrm>
            <a:off x="6172200" y="46482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aphicFrame>
        <p:nvGraphicFramePr>
          <p:cNvPr id="802" name="Google Shape;802;p45"/>
          <p:cNvGraphicFramePr/>
          <p:nvPr/>
        </p:nvGraphicFramePr>
        <p:xfrm>
          <a:off x="7543800" y="4800600"/>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6</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graphicFrame>
        <p:nvGraphicFramePr>
          <p:cNvPr id="803" name="Google Shape;803;p45"/>
          <p:cNvGraphicFramePr/>
          <p:nvPr/>
        </p:nvGraphicFramePr>
        <p:xfrm>
          <a:off x="2057400" y="4800600"/>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619125">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A6A6A6"/>
                        </a:buClr>
                        <a:buSzPts val="2800"/>
                        <a:buFont typeface="Times New Roman"/>
                        <a:buNone/>
                      </a:pPr>
                      <a:r>
                        <a:rPr b="1" i="0" lang="en-US" sz="2800" u="none" cap="none" strike="noStrike">
                          <a:solidFill>
                            <a:srgbClr val="A6A6A6"/>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cxnSp>
        <p:nvCxnSpPr>
          <p:cNvPr id="804" name="Google Shape;804;p45"/>
          <p:cNvCxnSpPr/>
          <p:nvPr/>
        </p:nvCxnSpPr>
        <p:spPr>
          <a:xfrm flipH="1">
            <a:off x="5429250" y="4914900"/>
            <a:ext cx="457200" cy="381000"/>
          </a:xfrm>
          <a:prstGeom prst="straightConnector1">
            <a:avLst/>
          </a:prstGeom>
          <a:noFill/>
          <a:ln cap="flat" cmpd="sng" w="38100">
            <a:solidFill>
              <a:srgbClr val="FF0000"/>
            </a:solidFill>
            <a:prstDash val="solid"/>
            <a:miter lim="800000"/>
            <a:headEnd len="med" w="med" type="none"/>
            <a:tailEnd len="med" w="med" type="none"/>
          </a:ln>
          <a:effectLst>
            <a:outerShdw blurRad="63500" dir="5400000" dist="23000">
              <a:srgbClr val="000000">
                <a:alpha val="34901"/>
              </a:srgbClr>
            </a:outerShdw>
          </a:effectLst>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46"/>
          <p:cNvSpPr txBox="1"/>
          <p:nvPr>
            <p:ph type="title"/>
          </p:nvPr>
        </p:nvSpPr>
        <p:spPr>
          <a:xfrm>
            <a:off x="609600" y="228600"/>
            <a:ext cx="8153400" cy="381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0000"/>
              </a:buClr>
              <a:buSzPts val="3200"/>
              <a:buFont typeface="Times New Roman"/>
              <a:buNone/>
            </a:pPr>
            <a:r>
              <a:rPr b="1" i="0" lang="en-US" sz="3200" u="none">
                <a:solidFill>
                  <a:srgbClr val="FF0000"/>
                </a:solidFill>
                <a:latin typeface="Times New Roman"/>
                <a:ea typeface="Times New Roman"/>
                <a:cs typeface="Times New Roman"/>
                <a:sym typeface="Times New Roman"/>
              </a:rPr>
              <a:t>Example</a:t>
            </a:r>
            <a:endParaRPr/>
          </a:p>
        </p:txBody>
      </p:sp>
      <p:sp>
        <p:nvSpPr>
          <p:cNvPr id="810" name="Google Shape;810;p46"/>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graphicFrame>
        <p:nvGraphicFramePr>
          <p:cNvPr id="811" name="Google Shape;811;p46"/>
          <p:cNvGraphicFramePr/>
          <p:nvPr/>
        </p:nvGraphicFramePr>
        <p:xfrm>
          <a:off x="1981200" y="1066800"/>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812" name="Google Shape;812;p46"/>
          <p:cNvGraphicFramePr/>
          <p:nvPr/>
        </p:nvGraphicFramePr>
        <p:xfrm>
          <a:off x="7505700" y="1066800"/>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4</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graphicFrame>
        <p:nvGraphicFramePr>
          <p:cNvPr id="813" name="Google Shape;813;p46"/>
          <p:cNvGraphicFramePr/>
          <p:nvPr/>
        </p:nvGraphicFramePr>
        <p:xfrm>
          <a:off x="381000" y="2057400"/>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- 1</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814" name="Google Shape;814;p46"/>
          <p:cNvGraphicFramePr/>
          <p:nvPr/>
        </p:nvGraphicFramePr>
        <p:xfrm>
          <a:off x="1981200" y="2057400"/>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815" name="Google Shape;815;p46"/>
          <p:cNvSpPr txBox="1"/>
          <p:nvPr/>
        </p:nvSpPr>
        <p:spPr>
          <a:xfrm>
            <a:off x="2743200" y="8382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816" name="Google Shape;816;p46"/>
          <p:cNvSpPr txBox="1"/>
          <p:nvPr/>
        </p:nvSpPr>
        <p:spPr>
          <a:xfrm>
            <a:off x="3581400" y="1798637"/>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aphicFrame>
        <p:nvGraphicFramePr>
          <p:cNvPr id="817" name="Google Shape;817;p46"/>
          <p:cNvGraphicFramePr/>
          <p:nvPr/>
        </p:nvGraphicFramePr>
        <p:xfrm>
          <a:off x="7505700" y="1989137"/>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7</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graphicFrame>
        <p:nvGraphicFramePr>
          <p:cNvPr id="818" name="Google Shape;818;p46"/>
          <p:cNvGraphicFramePr/>
          <p:nvPr/>
        </p:nvGraphicFramePr>
        <p:xfrm>
          <a:off x="438150" y="3024187"/>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- 2</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819" name="Google Shape;819;p46"/>
          <p:cNvGraphicFramePr/>
          <p:nvPr/>
        </p:nvGraphicFramePr>
        <p:xfrm>
          <a:off x="2038350" y="3024187"/>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820" name="Google Shape;820;p46"/>
          <p:cNvGraphicFramePr/>
          <p:nvPr/>
        </p:nvGraphicFramePr>
        <p:xfrm>
          <a:off x="7562850" y="2957512"/>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8</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sp>
        <p:nvSpPr>
          <p:cNvPr id="821" name="Google Shape;821;p46"/>
          <p:cNvSpPr txBox="1"/>
          <p:nvPr/>
        </p:nvSpPr>
        <p:spPr>
          <a:xfrm>
            <a:off x="4495800" y="28194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aphicFrame>
        <p:nvGraphicFramePr>
          <p:cNvPr id="822" name="Google Shape;822;p46"/>
          <p:cNvGraphicFramePr/>
          <p:nvPr/>
        </p:nvGraphicFramePr>
        <p:xfrm>
          <a:off x="438150" y="3938587"/>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- 3</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823" name="Google Shape;823;p46"/>
          <p:cNvGraphicFramePr/>
          <p:nvPr/>
        </p:nvGraphicFramePr>
        <p:xfrm>
          <a:off x="2038350" y="3938587"/>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824" name="Google Shape;824;p46"/>
          <p:cNvGraphicFramePr/>
          <p:nvPr/>
        </p:nvGraphicFramePr>
        <p:xfrm>
          <a:off x="7562850" y="3871912"/>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2</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sp>
        <p:nvSpPr>
          <p:cNvPr id="825" name="Google Shape;825;p46"/>
          <p:cNvSpPr txBox="1"/>
          <p:nvPr/>
        </p:nvSpPr>
        <p:spPr>
          <a:xfrm>
            <a:off x="5334000" y="37338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aphicFrame>
        <p:nvGraphicFramePr>
          <p:cNvPr id="826" name="Google Shape;826;p46"/>
          <p:cNvGraphicFramePr/>
          <p:nvPr/>
        </p:nvGraphicFramePr>
        <p:xfrm>
          <a:off x="457200" y="4835525"/>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- 4</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sp>
        <p:nvSpPr>
          <p:cNvPr id="827" name="Google Shape;827;p46"/>
          <p:cNvSpPr txBox="1"/>
          <p:nvPr/>
        </p:nvSpPr>
        <p:spPr>
          <a:xfrm>
            <a:off x="6172200" y="46482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aphicFrame>
        <p:nvGraphicFramePr>
          <p:cNvPr id="828" name="Google Shape;828;p46"/>
          <p:cNvGraphicFramePr/>
          <p:nvPr/>
        </p:nvGraphicFramePr>
        <p:xfrm>
          <a:off x="7543800" y="4800600"/>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6</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graphicFrame>
        <p:nvGraphicFramePr>
          <p:cNvPr id="829" name="Google Shape;829;p46"/>
          <p:cNvGraphicFramePr/>
          <p:nvPr/>
        </p:nvGraphicFramePr>
        <p:xfrm>
          <a:off x="2057400" y="4791075"/>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81025">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A6A6A6"/>
                        </a:buClr>
                        <a:buSzPts val="2800"/>
                        <a:buFont typeface="Times New Roman"/>
                        <a:buNone/>
                      </a:pPr>
                      <a:r>
                        <a:rPr b="1" i="0" lang="en-US" sz="2800" u="none" cap="none" strike="noStrike">
                          <a:solidFill>
                            <a:srgbClr val="A6A6A6"/>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cxnSp>
        <p:nvCxnSpPr>
          <p:cNvPr id="830" name="Google Shape;830;p46"/>
          <p:cNvCxnSpPr/>
          <p:nvPr/>
        </p:nvCxnSpPr>
        <p:spPr>
          <a:xfrm flipH="1">
            <a:off x="4706937" y="4991100"/>
            <a:ext cx="457200" cy="381000"/>
          </a:xfrm>
          <a:prstGeom prst="straightConnector1">
            <a:avLst/>
          </a:prstGeom>
          <a:noFill/>
          <a:ln cap="flat" cmpd="sng" w="38100">
            <a:solidFill>
              <a:srgbClr val="FF0000"/>
            </a:solidFill>
            <a:prstDash val="solid"/>
            <a:miter lim="800000"/>
            <a:headEnd len="med" w="med" type="none"/>
            <a:tailEnd len="med" w="med" type="none"/>
          </a:ln>
          <a:effectLst>
            <a:outerShdw blurRad="63500" dir="5400000" dist="23000">
              <a:srgbClr val="000000">
                <a:alpha val="34901"/>
              </a:srgbClr>
            </a:outerShdw>
          </a:effectLst>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47"/>
          <p:cNvSpPr txBox="1"/>
          <p:nvPr>
            <p:ph type="title"/>
          </p:nvPr>
        </p:nvSpPr>
        <p:spPr>
          <a:xfrm>
            <a:off x="609600" y="228600"/>
            <a:ext cx="8153400" cy="381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0000"/>
              </a:buClr>
              <a:buSzPts val="3200"/>
              <a:buFont typeface="Times New Roman"/>
              <a:buNone/>
            </a:pPr>
            <a:r>
              <a:rPr b="1" i="0" lang="en-US" sz="3200" u="none">
                <a:solidFill>
                  <a:srgbClr val="FF0000"/>
                </a:solidFill>
                <a:latin typeface="Times New Roman"/>
                <a:ea typeface="Times New Roman"/>
                <a:cs typeface="Times New Roman"/>
                <a:sym typeface="Times New Roman"/>
              </a:rPr>
              <a:t>Example</a:t>
            </a:r>
            <a:endParaRPr/>
          </a:p>
        </p:txBody>
      </p:sp>
      <p:sp>
        <p:nvSpPr>
          <p:cNvPr id="836" name="Google Shape;836;p47"/>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graphicFrame>
        <p:nvGraphicFramePr>
          <p:cNvPr id="837" name="Google Shape;837;p47"/>
          <p:cNvGraphicFramePr/>
          <p:nvPr/>
        </p:nvGraphicFramePr>
        <p:xfrm>
          <a:off x="1981200" y="1066800"/>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838" name="Google Shape;838;p47"/>
          <p:cNvGraphicFramePr/>
          <p:nvPr/>
        </p:nvGraphicFramePr>
        <p:xfrm>
          <a:off x="7505700" y="1066800"/>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4</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graphicFrame>
        <p:nvGraphicFramePr>
          <p:cNvPr id="839" name="Google Shape;839;p47"/>
          <p:cNvGraphicFramePr/>
          <p:nvPr/>
        </p:nvGraphicFramePr>
        <p:xfrm>
          <a:off x="381000" y="2057400"/>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- 1</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840" name="Google Shape;840;p47"/>
          <p:cNvGraphicFramePr/>
          <p:nvPr/>
        </p:nvGraphicFramePr>
        <p:xfrm>
          <a:off x="1981200" y="2057400"/>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841" name="Google Shape;841;p47"/>
          <p:cNvSpPr txBox="1"/>
          <p:nvPr/>
        </p:nvSpPr>
        <p:spPr>
          <a:xfrm>
            <a:off x="2743200" y="8382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842" name="Google Shape;842;p47"/>
          <p:cNvSpPr txBox="1"/>
          <p:nvPr/>
        </p:nvSpPr>
        <p:spPr>
          <a:xfrm>
            <a:off x="3581400" y="1798637"/>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aphicFrame>
        <p:nvGraphicFramePr>
          <p:cNvPr id="843" name="Google Shape;843;p47"/>
          <p:cNvGraphicFramePr/>
          <p:nvPr/>
        </p:nvGraphicFramePr>
        <p:xfrm>
          <a:off x="7505700" y="1989137"/>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7</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graphicFrame>
        <p:nvGraphicFramePr>
          <p:cNvPr id="844" name="Google Shape;844;p47"/>
          <p:cNvGraphicFramePr/>
          <p:nvPr/>
        </p:nvGraphicFramePr>
        <p:xfrm>
          <a:off x="438150" y="3024187"/>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- 2</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845" name="Google Shape;845;p47"/>
          <p:cNvGraphicFramePr/>
          <p:nvPr/>
        </p:nvGraphicFramePr>
        <p:xfrm>
          <a:off x="2038350" y="3024187"/>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846" name="Google Shape;846;p47"/>
          <p:cNvGraphicFramePr/>
          <p:nvPr/>
        </p:nvGraphicFramePr>
        <p:xfrm>
          <a:off x="7562850" y="2957512"/>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8</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sp>
        <p:nvSpPr>
          <p:cNvPr id="847" name="Google Shape;847;p47"/>
          <p:cNvSpPr txBox="1"/>
          <p:nvPr/>
        </p:nvSpPr>
        <p:spPr>
          <a:xfrm>
            <a:off x="4495800" y="28194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aphicFrame>
        <p:nvGraphicFramePr>
          <p:cNvPr id="848" name="Google Shape;848;p47"/>
          <p:cNvGraphicFramePr/>
          <p:nvPr/>
        </p:nvGraphicFramePr>
        <p:xfrm>
          <a:off x="438150" y="3938587"/>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- 3</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849" name="Google Shape;849;p47"/>
          <p:cNvGraphicFramePr/>
          <p:nvPr/>
        </p:nvGraphicFramePr>
        <p:xfrm>
          <a:off x="2038350" y="3938587"/>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850" name="Google Shape;850;p47"/>
          <p:cNvGraphicFramePr/>
          <p:nvPr/>
        </p:nvGraphicFramePr>
        <p:xfrm>
          <a:off x="7562850" y="3871912"/>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2</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sp>
        <p:nvSpPr>
          <p:cNvPr id="851" name="Google Shape;851;p47"/>
          <p:cNvSpPr txBox="1"/>
          <p:nvPr/>
        </p:nvSpPr>
        <p:spPr>
          <a:xfrm>
            <a:off x="5334000" y="37338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aphicFrame>
        <p:nvGraphicFramePr>
          <p:cNvPr id="852" name="Google Shape;852;p47"/>
          <p:cNvGraphicFramePr/>
          <p:nvPr/>
        </p:nvGraphicFramePr>
        <p:xfrm>
          <a:off x="457200" y="4835525"/>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- 4</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853" name="Google Shape;853;p47"/>
          <p:cNvGraphicFramePr/>
          <p:nvPr/>
        </p:nvGraphicFramePr>
        <p:xfrm>
          <a:off x="2057400" y="4835525"/>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854" name="Google Shape;854;p47"/>
          <p:cNvSpPr txBox="1"/>
          <p:nvPr/>
        </p:nvSpPr>
        <p:spPr>
          <a:xfrm>
            <a:off x="6172200" y="46482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aphicFrame>
        <p:nvGraphicFramePr>
          <p:cNvPr id="855" name="Google Shape;855;p47"/>
          <p:cNvGraphicFramePr/>
          <p:nvPr/>
        </p:nvGraphicFramePr>
        <p:xfrm>
          <a:off x="7543800" y="4800600"/>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6</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graphicFrame>
        <p:nvGraphicFramePr>
          <p:cNvPr id="856" name="Google Shape;856;p47"/>
          <p:cNvGraphicFramePr/>
          <p:nvPr/>
        </p:nvGraphicFramePr>
        <p:xfrm>
          <a:off x="457200" y="5715000"/>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- 5</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857" name="Google Shape;857;p47"/>
          <p:cNvGraphicFramePr/>
          <p:nvPr/>
        </p:nvGraphicFramePr>
        <p:xfrm>
          <a:off x="2057400" y="5715000"/>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1641F6"/>
                        </a:buClr>
                        <a:buSzPts val="2800"/>
                        <a:buFont typeface="Times New Roman"/>
                        <a:buNone/>
                      </a:pPr>
                      <a:r>
                        <a:rPr b="1" i="0" lang="en-US" sz="2800" u="none" cap="none" strike="noStrike">
                          <a:solidFill>
                            <a:srgbClr val="1641F6"/>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858" name="Google Shape;858;p47"/>
          <p:cNvSpPr txBox="1"/>
          <p:nvPr/>
        </p:nvSpPr>
        <p:spPr>
          <a:xfrm>
            <a:off x="6172200" y="55626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48"/>
          <p:cNvSpPr txBox="1"/>
          <p:nvPr>
            <p:ph type="title"/>
          </p:nvPr>
        </p:nvSpPr>
        <p:spPr>
          <a:xfrm>
            <a:off x="609600" y="228600"/>
            <a:ext cx="8153400" cy="381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0000"/>
              </a:buClr>
              <a:buSzPts val="3200"/>
              <a:buFont typeface="Times New Roman"/>
              <a:buNone/>
            </a:pPr>
            <a:r>
              <a:rPr b="1" i="0" lang="en-US" sz="3200" u="none">
                <a:solidFill>
                  <a:srgbClr val="FF0000"/>
                </a:solidFill>
                <a:latin typeface="Times New Roman"/>
                <a:ea typeface="Times New Roman"/>
                <a:cs typeface="Times New Roman"/>
                <a:sym typeface="Times New Roman"/>
              </a:rPr>
              <a:t>Example</a:t>
            </a:r>
            <a:endParaRPr/>
          </a:p>
        </p:txBody>
      </p:sp>
      <p:sp>
        <p:nvSpPr>
          <p:cNvPr id="864" name="Google Shape;864;p48"/>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graphicFrame>
        <p:nvGraphicFramePr>
          <p:cNvPr id="865" name="Google Shape;865;p48"/>
          <p:cNvGraphicFramePr/>
          <p:nvPr/>
        </p:nvGraphicFramePr>
        <p:xfrm>
          <a:off x="1981200" y="1066800"/>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866" name="Google Shape;866;p48"/>
          <p:cNvGraphicFramePr/>
          <p:nvPr/>
        </p:nvGraphicFramePr>
        <p:xfrm>
          <a:off x="7505700" y="1066800"/>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4</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graphicFrame>
        <p:nvGraphicFramePr>
          <p:cNvPr id="867" name="Google Shape;867;p48"/>
          <p:cNvGraphicFramePr/>
          <p:nvPr/>
        </p:nvGraphicFramePr>
        <p:xfrm>
          <a:off x="381000" y="2057400"/>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- 1</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868" name="Google Shape;868;p48"/>
          <p:cNvGraphicFramePr/>
          <p:nvPr/>
        </p:nvGraphicFramePr>
        <p:xfrm>
          <a:off x="1981200" y="2057400"/>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869" name="Google Shape;869;p48"/>
          <p:cNvSpPr txBox="1"/>
          <p:nvPr/>
        </p:nvSpPr>
        <p:spPr>
          <a:xfrm>
            <a:off x="2743200" y="8382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870" name="Google Shape;870;p48"/>
          <p:cNvSpPr txBox="1"/>
          <p:nvPr/>
        </p:nvSpPr>
        <p:spPr>
          <a:xfrm>
            <a:off x="3581400" y="1798637"/>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aphicFrame>
        <p:nvGraphicFramePr>
          <p:cNvPr id="871" name="Google Shape;871;p48"/>
          <p:cNvGraphicFramePr/>
          <p:nvPr/>
        </p:nvGraphicFramePr>
        <p:xfrm>
          <a:off x="7505700" y="1989137"/>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7</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graphicFrame>
        <p:nvGraphicFramePr>
          <p:cNvPr id="872" name="Google Shape;872;p48"/>
          <p:cNvGraphicFramePr/>
          <p:nvPr/>
        </p:nvGraphicFramePr>
        <p:xfrm>
          <a:off x="438150" y="3024187"/>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- 2</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873" name="Google Shape;873;p48"/>
          <p:cNvGraphicFramePr/>
          <p:nvPr/>
        </p:nvGraphicFramePr>
        <p:xfrm>
          <a:off x="2038350" y="3024187"/>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874" name="Google Shape;874;p48"/>
          <p:cNvGraphicFramePr/>
          <p:nvPr/>
        </p:nvGraphicFramePr>
        <p:xfrm>
          <a:off x="7562850" y="2957512"/>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8</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sp>
        <p:nvSpPr>
          <p:cNvPr id="875" name="Google Shape;875;p48"/>
          <p:cNvSpPr txBox="1"/>
          <p:nvPr/>
        </p:nvSpPr>
        <p:spPr>
          <a:xfrm>
            <a:off x="4495800" y="28194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aphicFrame>
        <p:nvGraphicFramePr>
          <p:cNvPr id="876" name="Google Shape;876;p48"/>
          <p:cNvGraphicFramePr/>
          <p:nvPr/>
        </p:nvGraphicFramePr>
        <p:xfrm>
          <a:off x="438150" y="3938587"/>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- 3</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877" name="Google Shape;877;p48"/>
          <p:cNvGraphicFramePr/>
          <p:nvPr/>
        </p:nvGraphicFramePr>
        <p:xfrm>
          <a:off x="2038350" y="3938587"/>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878" name="Google Shape;878;p48"/>
          <p:cNvGraphicFramePr/>
          <p:nvPr/>
        </p:nvGraphicFramePr>
        <p:xfrm>
          <a:off x="7562850" y="3871912"/>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2</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sp>
        <p:nvSpPr>
          <p:cNvPr id="879" name="Google Shape;879;p48"/>
          <p:cNvSpPr txBox="1"/>
          <p:nvPr/>
        </p:nvSpPr>
        <p:spPr>
          <a:xfrm>
            <a:off x="5334000" y="37338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aphicFrame>
        <p:nvGraphicFramePr>
          <p:cNvPr id="880" name="Google Shape;880;p48"/>
          <p:cNvGraphicFramePr/>
          <p:nvPr/>
        </p:nvGraphicFramePr>
        <p:xfrm>
          <a:off x="457200" y="4835525"/>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- 4</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881" name="Google Shape;881;p48"/>
          <p:cNvGraphicFramePr/>
          <p:nvPr/>
        </p:nvGraphicFramePr>
        <p:xfrm>
          <a:off x="2057400" y="4835525"/>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BFBFBF"/>
                        </a:buClr>
                        <a:buSzPts val="2800"/>
                        <a:buFont typeface="Times New Roman"/>
                        <a:buNone/>
                      </a:pPr>
                      <a:r>
                        <a:rPr b="1" i="0" lang="en-US" sz="2800" u="none" cap="none" strike="noStrike">
                          <a:solidFill>
                            <a:srgbClr val="BFBFBF"/>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882" name="Google Shape;882;p48"/>
          <p:cNvSpPr txBox="1"/>
          <p:nvPr/>
        </p:nvSpPr>
        <p:spPr>
          <a:xfrm>
            <a:off x="6172200" y="46482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aphicFrame>
        <p:nvGraphicFramePr>
          <p:cNvPr id="883" name="Google Shape;883;p48"/>
          <p:cNvGraphicFramePr/>
          <p:nvPr/>
        </p:nvGraphicFramePr>
        <p:xfrm>
          <a:off x="7543800" y="4800600"/>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Key = 6</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EF7DE"/>
                    </a:solidFill>
                  </a:tcPr>
                </a:tc>
              </a:tr>
            </a:tbl>
          </a:graphicData>
        </a:graphic>
      </p:graphicFrame>
      <p:graphicFrame>
        <p:nvGraphicFramePr>
          <p:cNvPr id="884" name="Google Shape;884;p48"/>
          <p:cNvGraphicFramePr/>
          <p:nvPr/>
        </p:nvGraphicFramePr>
        <p:xfrm>
          <a:off x="457200" y="5715000"/>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Pass - 5</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E1FFF8"/>
                    </a:solidFill>
                  </a:tcPr>
                </a:tc>
              </a:tr>
            </a:tbl>
          </a:graphicData>
        </a:graphic>
      </p:graphicFrame>
      <p:graphicFrame>
        <p:nvGraphicFramePr>
          <p:cNvPr id="885" name="Google Shape;885;p48"/>
          <p:cNvGraphicFramePr/>
          <p:nvPr/>
        </p:nvGraphicFramePr>
        <p:xfrm>
          <a:off x="2057400" y="5715000"/>
          <a:ext cx="3000000" cy="3000000"/>
        </p:xfrm>
        <a:graphic>
          <a:graphicData uri="http://schemas.openxmlformats.org/drawingml/2006/table">
            <a:tbl>
              <a:tblPr>
                <a:noFill/>
                <a:tableStyleId>{7C70AAE2-BF8A-4900-8867-27E8E0D04E03}</a:tableStyleId>
              </a:tblPr>
              <a:tblGrid>
                <a:gridCol w="838200"/>
                <a:gridCol w="838200"/>
                <a:gridCol w="838200"/>
                <a:gridCol w="838200"/>
                <a:gridCol w="838200"/>
                <a:gridCol w="838200"/>
              </a:tblGrid>
              <a:tr h="5334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1641F6"/>
                        </a:buClr>
                        <a:buSzPts val="2800"/>
                        <a:buFont typeface="Times New Roman"/>
                        <a:buNone/>
                      </a:pPr>
                      <a:r>
                        <a:rPr b="1" i="0" lang="en-US" sz="2800" u="none" cap="none" strike="noStrike">
                          <a:solidFill>
                            <a:srgbClr val="1641F6"/>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886" name="Google Shape;886;p48"/>
          <p:cNvSpPr txBox="1"/>
          <p:nvPr/>
        </p:nvSpPr>
        <p:spPr>
          <a:xfrm>
            <a:off x="7010400" y="5562600"/>
            <a:ext cx="76200"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aphicFrame>
        <p:nvGraphicFramePr>
          <p:cNvPr id="887" name="Google Shape;887;p48"/>
          <p:cNvGraphicFramePr/>
          <p:nvPr/>
        </p:nvGraphicFramePr>
        <p:xfrm>
          <a:off x="7543800" y="5638800"/>
          <a:ext cx="3000000" cy="3000000"/>
        </p:xfrm>
        <a:graphic>
          <a:graphicData uri="http://schemas.openxmlformats.org/drawingml/2006/table">
            <a:tbl>
              <a:tblPr>
                <a:noFill/>
                <a:tableStyleId>{7C70AAE2-BF8A-4900-8867-27E8E0D04E03}</a:tableStyleId>
              </a:tblPr>
              <a:tblGrid>
                <a:gridCol w="1219200"/>
              </a:tblGrid>
              <a:tr h="533400">
                <a:tc>
                  <a:txBody>
                    <a:bodyPr/>
                    <a:lstStyle/>
                    <a:p>
                      <a:pPr indent="0" lvl="0" marL="0" marR="0" rtl="0" algn="ctr">
                        <a:lnSpc>
                          <a:spcPct val="100000"/>
                        </a:lnSpc>
                        <a:spcBef>
                          <a:spcPts val="0"/>
                        </a:spcBef>
                        <a:spcAft>
                          <a:spcPts val="0"/>
                        </a:spcAft>
                        <a:buClr>
                          <a:srgbClr val="FF0000"/>
                        </a:buClr>
                        <a:buSzPts val="2400"/>
                        <a:buFont typeface="Times New Roman"/>
                        <a:buNone/>
                      </a:pPr>
                      <a:r>
                        <a:rPr b="1" i="0" lang="en-US" sz="2400" u="none" cap="none" strike="noStrike">
                          <a:solidFill>
                            <a:srgbClr val="FF0000"/>
                          </a:solidFill>
                          <a:latin typeface="Times New Roman"/>
                          <a:ea typeface="Times New Roman"/>
                          <a:cs typeface="Times New Roman"/>
                          <a:sym typeface="Times New Roman"/>
                        </a:rPr>
                        <a:t>Sorted</a:t>
                      </a:r>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solidFill>
                      <a:srgbClr val="FFFF00"/>
                    </a:solidFill>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49"/>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893" name="Google Shape;893;p49"/>
          <p:cNvSpPr txBox="1"/>
          <p:nvPr>
            <p:ph idx="1" type="body"/>
          </p:nvPr>
        </p:nvSpPr>
        <p:spPr>
          <a:xfrm>
            <a:off x="242887" y="1001712"/>
            <a:ext cx="3810000" cy="5486400"/>
          </a:xfrm>
          <a:prstGeom prst="rect">
            <a:avLst/>
          </a:prstGeom>
          <a:noFill/>
          <a:ln cap="flat" cmpd="sng" w="12700">
            <a:solidFill>
              <a:schemeClr val="accent1"/>
            </a:solidFill>
            <a:prstDash val="solid"/>
            <a:miter lim="524288"/>
            <a:headEnd len="sm" w="sm" type="none"/>
            <a:tailEnd len="sm" w="sm" type="none"/>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InsertionSort (A)</a:t>
            </a:r>
            <a:endParaRPr/>
          </a:p>
          <a:p>
            <a:pPr indent="-342900" lvl="0" marL="342900" marR="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endParaRPr/>
          </a:p>
          <a:p>
            <a:pPr indent="-342900" lvl="0" marL="342900" marR="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for j = 2 to length(A) </a:t>
            </a:r>
            <a:endParaRPr/>
          </a:p>
          <a:p>
            <a:pPr indent="-342900" lvl="0" marL="342900" marR="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endParaRPr/>
          </a:p>
          <a:p>
            <a:pPr indent="-342900" lvl="0" marL="342900" marR="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key = A[j]</a:t>
            </a:r>
            <a:endParaRPr/>
          </a:p>
          <a:p>
            <a:pPr indent="-342900" lvl="0" marL="342900" marR="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i = j - 1      </a:t>
            </a:r>
            <a:endParaRPr/>
          </a:p>
          <a:p>
            <a:pPr indent="-342900" lvl="0" marL="342900" marR="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endParaRPr/>
          </a:p>
          <a:p>
            <a:pPr indent="-342900" lvl="0" marL="342900" marR="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while ( i &gt; 0 &amp;&amp; A[ i ] &gt; key )</a:t>
            </a:r>
            <a:endParaRPr/>
          </a:p>
          <a:p>
            <a:pPr indent="-342900" lvl="0" marL="342900" marR="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endParaRPr/>
          </a:p>
          <a:p>
            <a:pPr indent="-342900" lvl="0" marL="342900" marR="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A[i+1] = A[i]</a:t>
            </a:r>
            <a:endParaRPr/>
          </a:p>
          <a:p>
            <a:pPr indent="-342900" lvl="0" marL="342900" marR="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i = i -1</a:t>
            </a:r>
            <a:endParaRPr/>
          </a:p>
          <a:p>
            <a:pPr indent="-342900" lvl="0" marL="342900" marR="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      		</a:t>
            </a:r>
            <a:endParaRPr/>
          </a:p>
          <a:p>
            <a:pPr indent="-342900" lvl="0" marL="342900" marR="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A[i + 1] = key</a:t>
            </a:r>
            <a:endParaRPr/>
          </a:p>
          <a:p>
            <a:pPr indent="-342900" lvl="0" marL="342900" marR="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p>
            <a:pPr indent="-215900" lvl="0" marL="342900" marR="0" rtl="0" algn="l">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p:txBody>
      </p:sp>
      <p:sp>
        <p:nvSpPr>
          <p:cNvPr id="894" name="Google Shape;894;p49"/>
          <p:cNvSpPr txBox="1"/>
          <p:nvPr/>
        </p:nvSpPr>
        <p:spPr>
          <a:xfrm>
            <a:off x="914400" y="76200"/>
            <a:ext cx="72263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2800"/>
              <a:buFont typeface="Times New Roman"/>
              <a:buNone/>
            </a:pPr>
            <a:r>
              <a:rPr b="1" i="0" lang="en-US" sz="2800" u="sng">
                <a:solidFill>
                  <a:srgbClr val="FF0000"/>
                </a:solidFill>
                <a:latin typeface="Times New Roman"/>
                <a:ea typeface="Times New Roman"/>
                <a:cs typeface="Times New Roman"/>
                <a:sym typeface="Times New Roman"/>
              </a:rPr>
              <a:t>Algorithm of Insertion Sort</a:t>
            </a:r>
            <a:endParaRPr/>
          </a:p>
        </p:txBody>
      </p:sp>
      <p:graphicFrame>
        <p:nvGraphicFramePr>
          <p:cNvPr id="895" name="Google Shape;895;p49"/>
          <p:cNvGraphicFramePr/>
          <p:nvPr/>
        </p:nvGraphicFramePr>
        <p:xfrm>
          <a:off x="4411662" y="1546225"/>
          <a:ext cx="3000000" cy="3000000"/>
        </p:xfrm>
        <a:graphic>
          <a:graphicData uri="http://schemas.openxmlformats.org/drawingml/2006/table">
            <a:tbl>
              <a:tblPr>
                <a:noFill/>
                <a:tableStyleId>{7C70AAE2-BF8A-4900-8867-27E8E0D04E03}</a:tableStyleId>
              </a:tblPr>
              <a:tblGrid>
                <a:gridCol w="854075"/>
                <a:gridCol w="854075"/>
                <a:gridCol w="852475"/>
                <a:gridCol w="854075"/>
              </a:tblGrid>
              <a:tr h="517525">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3</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896" name="Google Shape;896;p49"/>
          <p:cNvSpPr txBox="1"/>
          <p:nvPr/>
        </p:nvSpPr>
        <p:spPr>
          <a:xfrm>
            <a:off x="4600575" y="1100137"/>
            <a:ext cx="2698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641F6"/>
              </a:buClr>
              <a:buSzPts val="2400"/>
              <a:buFont typeface="Times New Roman"/>
              <a:buNone/>
            </a:pPr>
            <a:r>
              <a:rPr b="1" i="0" lang="en-US" sz="2400" u="none">
                <a:solidFill>
                  <a:srgbClr val="1641F6"/>
                </a:solidFill>
                <a:latin typeface="Times New Roman"/>
                <a:ea typeface="Times New Roman"/>
                <a:cs typeface="Times New Roman"/>
                <a:sym typeface="Times New Roman"/>
              </a:rPr>
              <a:t>i</a:t>
            </a:r>
            <a:endParaRPr/>
          </a:p>
        </p:txBody>
      </p:sp>
      <p:sp>
        <p:nvSpPr>
          <p:cNvPr id="897" name="Google Shape;897;p49"/>
          <p:cNvSpPr txBox="1"/>
          <p:nvPr/>
        </p:nvSpPr>
        <p:spPr>
          <a:xfrm>
            <a:off x="5613400" y="1100137"/>
            <a:ext cx="287337"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641F6"/>
              </a:buClr>
              <a:buSzPts val="2400"/>
              <a:buFont typeface="Times New Roman"/>
              <a:buNone/>
            </a:pPr>
            <a:r>
              <a:rPr b="1" i="0" lang="en-US" sz="2400" u="none">
                <a:solidFill>
                  <a:srgbClr val="1641F6"/>
                </a:solidFill>
                <a:latin typeface="Times New Roman"/>
                <a:ea typeface="Times New Roman"/>
                <a:cs typeface="Times New Roman"/>
                <a:sym typeface="Times New Roman"/>
              </a:rPr>
              <a:t>j</a:t>
            </a:r>
            <a:endParaRPr/>
          </a:p>
        </p:txBody>
      </p:sp>
      <p:sp>
        <p:nvSpPr>
          <p:cNvPr id="898" name="Google Shape;898;p49"/>
          <p:cNvSpPr txBox="1"/>
          <p:nvPr/>
        </p:nvSpPr>
        <p:spPr>
          <a:xfrm>
            <a:off x="7848600" y="915987"/>
            <a:ext cx="1219200" cy="369887"/>
          </a:xfrm>
          <a:prstGeom prst="rect">
            <a:avLst/>
          </a:prstGeom>
          <a:solidFill>
            <a:srgbClr val="FFFFB9"/>
          </a:solidFill>
          <a:ln cap="flat" cmpd="sng" w="9525">
            <a:solidFill>
              <a:srgbClr val="00664D"/>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Times New Roman"/>
              <a:buNone/>
            </a:pPr>
            <a:r>
              <a:rPr b="1" i="0" lang="en-US" sz="1800" u="none">
                <a:solidFill>
                  <a:srgbClr val="FF0000"/>
                </a:solidFill>
                <a:latin typeface="Times New Roman"/>
                <a:ea typeface="Times New Roman"/>
                <a:cs typeface="Times New Roman"/>
                <a:sym typeface="Times New Roman"/>
              </a:rPr>
              <a:t>Key = A[j]</a:t>
            </a:r>
            <a:endParaRPr/>
          </a:p>
        </p:txBody>
      </p:sp>
      <p:graphicFrame>
        <p:nvGraphicFramePr>
          <p:cNvPr id="899" name="Google Shape;899;p49"/>
          <p:cNvGraphicFramePr/>
          <p:nvPr/>
        </p:nvGraphicFramePr>
        <p:xfrm>
          <a:off x="4433887" y="2609850"/>
          <a:ext cx="3000000" cy="3000000"/>
        </p:xfrm>
        <a:graphic>
          <a:graphicData uri="http://schemas.openxmlformats.org/drawingml/2006/table">
            <a:tbl>
              <a:tblPr>
                <a:noFill/>
                <a:tableStyleId>{7C70AAE2-BF8A-4900-8867-27E8E0D04E03}</a:tableStyleId>
              </a:tblPr>
              <a:tblGrid>
                <a:gridCol w="854075"/>
                <a:gridCol w="854075"/>
                <a:gridCol w="852475"/>
                <a:gridCol w="854075"/>
              </a:tblGrid>
              <a:tr h="519100">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800" marB="458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800" marB="458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800" marB="458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3</a:t>
                      </a:r>
                      <a:endParaRPr/>
                    </a:p>
                  </a:txBody>
                  <a:tcPr marT="45800" marB="458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900" name="Google Shape;900;p49"/>
          <p:cNvGraphicFramePr/>
          <p:nvPr/>
        </p:nvGraphicFramePr>
        <p:xfrm>
          <a:off x="4433887" y="3540125"/>
          <a:ext cx="3000000" cy="3000000"/>
        </p:xfrm>
        <a:graphic>
          <a:graphicData uri="http://schemas.openxmlformats.org/drawingml/2006/table">
            <a:tbl>
              <a:tblPr>
                <a:noFill/>
                <a:tableStyleId>{7C70AAE2-BF8A-4900-8867-27E8E0D04E03}</a:tableStyleId>
              </a:tblPr>
              <a:tblGrid>
                <a:gridCol w="854075"/>
                <a:gridCol w="854075"/>
                <a:gridCol w="852475"/>
                <a:gridCol w="854075"/>
              </a:tblGrid>
              <a:tr h="517525">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3</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901" name="Google Shape;901;p49"/>
          <p:cNvGraphicFramePr/>
          <p:nvPr/>
        </p:nvGraphicFramePr>
        <p:xfrm>
          <a:off x="4433887" y="4589462"/>
          <a:ext cx="3000000" cy="3000000"/>
        </p:xfrm>
        <a:graphic>
          <a:graphicData uri="http://schemas.openxmlformats.org/drawingml/2006/table">
            <a:tbl>
              <a:tblPr>
                <a:noFill/>
                <a:tableStyleId>{7C70AAE2-BF8A-4900-8867-27E8E0D04E03}</a:tableStyleId>
              </a:tblPr>
              <a:tblGrid>
                <a:gridCol w="854075"/>
                <a:gridCol w="854075"/>
                <a:gridCol w="852475"/>
                <a:gridCol w="854075"/>
              </a:tblGrid>
              <a:tr h="517525">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3</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902" name="Google Shape;902;p49"/>
          <p:cNvSpPr txBox="1"/>
          <p:nvPr/>
        </p:nvSpPr>
        <p:spPr>
          <a:xfrm>
            <a:off x="7891462" y="1562100"/>
            <a:ext cx="1176337" cy="369887"/>
          </a:xfrm>
          <a:prstGeom prst="rect">
            <a:avLst/>
          </a:prstGeom>
          <a:solidFill>
            <a:srgbClr val="FFFFB9"/>
          </a:solidFill>
          <a:ln cap="flat" cmpd="sng" w="9525">
            <a:solidFill>
              <a:srgbClr val="00664D"/>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Times New Roman"/>
              <a:buNone/>
            </a:pPr>
            <a:r>
              <a:rPr b="1" i="0" lang="en-US" sz="1800" u="none">
                <a:solidFill>
                  <a:srgbClr val="FF0000"/>
                </a:solidFill>
                <a:latin typeface="Times New Roman"/>
                <a:ea typeface="Times New Roman"/>
                <a:cs typeface="Times New Roman"/>
                <a:sym typeface="Times New Roman"/>
              </a:rPr>
              <a:t>Key = 4</a:t>
            </a:r>
            <a:endParaRPr/>
          </a:p>
        </p:txBody>
      </p:sp>
      <p:sp>
        <p:nvSpPr>
          <p:cNvPr id="903" name="Google Shape;903;p49"/>
          <p:cNvSpPr txBox="1"/>
          <p:nvPr/>
        </p:nvSpPr>
        <p:spPr>
          <a:xfrm>
            <a:off x="7953375" y="2689225"/>
            <a:ext cx="1114425" cy="369887"/>
          </a:xfrm>
          <a:prstGeom prst="rect">
            <a:avLst/>
          </a:prstGeom>
          <a:solidFill>
            <a:srgbClr val="FFFFB9"/>
          </a:solidFill>
          <a:ln cap="flat" cmpd="sng" w="9525">
            <a:solidFill>
              <a:srgbClr val="00664D"/>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Times New Roman"/>
              <a:buNone/>
            </a:pPr>
            <a:r>
              <a:rPr b="1" i="0" lang="en-US" sz="1800" u="none">
                <a:solidFill>
                  <a:srgbClr val="FF0000"/>
                </a:solidFill>
                <a:latin typeface="Times New Roman"/>
                <a:ea typeface="Times New Roman"/>
                <a:cs typeface="Times New Roman"/>
                <a:sym typeface="Times New Roman"/>
              </a:rPr>
              <a:t>Key = </a:t>
            </a:r>
            <a:endParaRPr/>
          </a:p>
        </p:txBody>
      </p:sp>
      <p:sp>
        <p:nvSpPr>
          <p:cNvPr id="904" name="Google Shape;904;p49"/>
          <p:cNvSpPr txBox="1"/>
          <p:nvPr/>
        </p:nvSpPr>
        <p:spPr>
          <a:xfrm>
            <a:off x="7953375" y="3581400"/>
            <a:ext cx="1114425" cy="369887"/>
          </a:xfrm>
          <a:prstGeom prst="rect">
            <a:avLst/>
          </a:prstGeom>
          <a:solidFill>
            <a:srgbClr val="FFFFB9"/>
          </a:solidFill>
          <a:ln cap="flat" cmpd="sng" w="9525">
            <a:solidFill>
              <a:srgbClr val="00664D"/>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Times New Roman"/>
              <a:buNone/>
            </a:pPr>
            <a:r>
              <a:rPr b="1" i="0" lang="en-US" sz="1800" u="none">
                <a:solidFill>
                  <a:srgbClr val="FF0000"/>
                </a:solidFill>
                <a:latin typeface="Times New Roman"/>
                <a:ea typeface="Times New Roman"/>
                <a:cs typeface="Times New Roman"/>
                <a:sym typeface="Times New Roman"/>
              </a:rPr>
              <a:t>Key = </a:t>
            </a:r>
            <a:endParaRPr/>
          </a:p>
        </p:txBody>
      </p:sp>
      <p:sp>
        <p:nvSpPr>
          <p:cNvPr id="905" name="Google Shape;905;p49"/>
          <p:cNvSpPr txBox="1"/>
          <p:nvPr/>
        </p:nvSpPr>
        <p:spPr>
          <a:xfrm>
            <a:off x="7959725" y="4710112"/>
            <a:ext cx="1114425" cy="368300"/>
          </a:xfrm>
          <a:prstGeom prst="rect">
            <a:avLst/>
          </a:prstGeom>
          <a:solidFill>
            <a:srgbClr val="FFFF00"/>
          </a:solidFill>
          <a:ln cap="flat" cmpd="sng" w="9525">
            <a:solidFill>
              <a:srgbClr val="00664D"/>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Times New Roman"/>
              <a:buNone/>
            </a:pPr>
            <a:r>
              <a:rPr b="1" i="0" lang="en-US" sz="1800" u="none">
                <a:solidFill>
                  <a:srgbClr val="FF0000"/>
                </a:solidFill>
                <a:latin typeface="Times New Roman"/>
                <a:ea typeface="Times New Roman"/>
                <a:cs typeface="Times New Roman"/>
                <a:sym typeface="Times New Roman"/>
              </a:rPr>
              <a:t>Sorted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nvSpPr>
        <p:spPr>
          <a:xfrm>
            <a:off x="914400" y="381000"/>
            <a:ext cx="7226300" cy="9969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600"/>
              <a:buFont typeface="Times New Roman"/>
              <a:buNone/>
            </a:pPr>
            <a:r>
              <a:rPr b="1" i="0" lang="en-US" sz="3600" u="sng">
                <a:solidFill>
                  <a:srgbClr val="FF0000"/>
                </a:solidFill>
                <a:latin typeface="Times New Roman"/>
                <a:ea typeface="Times New Roman"/>
                <a:cs typeface="Times New Roman"/>
                <a:sym typeface="Times New Roman"/>
              </a:rPr>
              <a:t>Types of Sorting Algorithms</a:t>
            </a:r>
            <a:endParaRPr/>
          </a:p>
        </p:txBody>
      </p:sp>
      <p:sp>
        <p:nvSpPr>
          <p:cNvPr id="119" name="Google Shape;119;p5"/>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20" name="Google Shape;120;p5"/>
          <p:cNvSpPr txBox="1"/>
          <p:nvPr/>
        </p:nvSpPr>
        <p:spPr>
          <a:xfrm>
            <a:off x="914400" y="1676400"/>
            <a:ext cx="7731125" cy="449421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1641F6"/>
              </a:buClr>
              <a:buSzPts val="2400"/>
              <a:buFont typeface="Times New Roman"/>
              <a:buNone/>
            </a:pPr>
            <a:r>
              <a:rPr b="1" i="0" lang="en-US" sz="2400" u="none">
                <a:solidFill>
                  <a:srgbClr val="1641F6"/>
                </a:solidFill>
                <a:latin typeface="Times New Roman"/>
                <a:ea typeface="Times New Roman"/>
                <a:cs typeface="Times New Roman"/>
                <a:sym typeface="Times New Roman"/>
              </a:rPr>
              <a:t>In-place Sorting and Not-in-place Sorting</a:t>
            </a:r>
            <a:endParaRPr/>
          </a:p>
          <a:p>
            <a:pPr indent="-127000" lvl="0" marL="0" marR="0" rtl="0" algn="just">
              <a:lnSpc>
                <a:spcPct val="100000"/>
              </a:lnSpc>
              <a:spcBef>
                <a:spcPts val="1200"/>
              </a:spcBef>
              <a:spcAft>
                <a:spcPts val="0"/>
              </a:spcAft>
              <a:buClr>
                <a:schemeClr val="dk1"/>
              </a:buClr>
              <a:buSzPts val="2000"/>
              <a:buFont typeface="Noto Sans Symbols"/>
              <a:buChar char="▪"/>
            </a:pPr>
            <a:r>
              <a:rPr b="0" i="0" lang="en-US" sz="2000" u="none">
                <a:solidFill>
                  <a:schemeClr val="dk1"/>
                </a:solidFill>
                <a:latin typeface="Times New Roman"/>
                <a:ea typeface="Times New Roman"/>
                <a:cs typeface="Times New Roman"/>
                <a:sym typeface="Times New Roman"/>
              </a:rPr>
              <a:t>Sorting algorithms may require some extra space for comparison and temporary storage of few data elements. These algorithms do not require any extra space and sorting is said to happen in-place, or for example, within the array itself. This is called in-place sorting. </a:t>
            </a:r>
            <a:endParaRPr/>
          </a:p>
          <a:p>
            <a:pPr indent="0" lvl="0" marL="0" marR="0" rtl="0" algn="just">
              <a:lnSpc>
                <a:spcPct val="100000"/>
              </a:lnSpc>
              <a:spcBef>
                <a:spcPts val="120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r>
              <a:rPr b="1" i="0" lang="en-US" sz="1800" u="none">
                <a:solidFill>
                  <a:srgbClr val="7030A0"/>
                </a:solidFill>
                <a:latin typeface="Times New Roman"/>
                <a:ea typeface="Times New Roman"/>
                <a:cs typeface="Times New Roman"/>
                <a:sym typeface="Times New Roman"/>
              </a:rPr>
              <a:t>Bubble sort, Selection Sort, insertion sort are some examples of in-	place sorting.</a:t>
            </a:r>
            <a:endParaRPr/>
          </a:p>
          <a:p>
            <a:pPr indent="0" lvl="0" marL="0" marR="0" rtl="0" algn="just">
              <a:lnSpc>
                <a:spcPct val="100000"/>
              </a:lnSpc>
              <a:spcBef>
                <a:spcPts val="1200"/>
              </a:spcBef>
              <a:spcAft>
                <a:spcPts val="0"/>
              </a:spcAft>
              <a:buClr>
                <a:schemeClr val="dk1"/>
              </a:buClr>
              <a:buSzPts val="1800"/>
              <a:buFont typeface="Noto Sans Symbols"/>
              <a:buNone/>
            </a:pPr>
            <a:r>
              <a:t/>
            </a:r>
            <a:endParaRPr b="0" i="0" sz="1800" u="none">
              <a:solidFill>
                <a:schemeClr val="dk1"/>
              </a:solidFill>
              <a:latin typeface="Times New Roman"/>
              <a:ea typeface="Times New Roman"/>
              <a:cs typeface="Times New Roman"/>
              <a:sym typeface="Times New Roman"/>
            </a:endParaRPr>
          </a:p>
          <a:p>
            <a:pPr indent="-127000" lvl="0" marL="0" marR="0" rtl="0" algn="just">
              <a:lnSpc>
                <a:spcPct val="100000"/>
              </a:lnSpc>
              <a:spcBef>
                <a:spcPts val="1200"/>
              </a:spcBef>
              <a:spcAft>
                <a:spcPts val="0"/>
              </a:spcAft>
              <a:buClr>
                <a:schemeClr val="dk1"/>
              </a:buClr>
              <a:buSzPts val="2000"/>
              <a:buFont typeface="Noto Sans Symbols"/>
              <a:buChar char="▪"/>
            </a:pPr>
            <a:r>
              <a:rPr b="0" i="0" lang="en-US" sz="2000" u="none">
                <a:solidFill>
                  <a:schemeClr val="dk1"/>
                </a:solidFill>
                <a:latin typeface="Times New Roman"/>
                <a:ea typeface="Times New Roman"/>
                <a:cs typeface="Times New Roman"/>
                <a:sym typeface="Times New Roman"/>
              </a:rPr>
              <a:t>However, in some sorting algorithms, the program requires space which is more than or equal to the elements being sorted. Sorting which uses equal or more space is called not-in-place sorting.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120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r>
              <a:rPr b="1" i="0" lang="en-US" sz="1800" u="none">
                <a:solidFill>
                  <a:srgbClr val="7030A0"/>
                </a:solidFill>
                <a:latin typeface="Times New Roman"/>
                <a:ea typeface="Times New Roman"/>
                <a:cs typeface="Times New Roman"/>
                <a:sym typeface="Times New Roman"/>
              </a:rPr>
              <a:t>Merge-sort is an example of not-in-place sorting</a:t>
            </a:r>
            <a:r>
              <a:rPr b="0" i="0" lang="en-US" sz="1800" u="none">
                <a:solidFill>
                  <a:schemeClr val="dk1"/>
                </a:solidFill>
                <a:latin typeface="Times New Roman"/>
                <a:ea typeface="Times New Roman"/>
                <a:cs typeface="Times New Roman"/>
                <a:sym typeface="Times New Roman"/>
              </a:rPr>
              <a:t>.</a:t>
            </a:r>
            <a:r>
              <a:rPr b="0" i="0" lang="en-US" sz="1800" u="none">
                <a:solidFill>
                  <a:srgbClr val="00664D"/>
                </a:solidFill>
                <a:latin typeface="Times New Roman"/>
                <a:ea typeface="Times New Roman"/>
                <a:cs typeface="Times New Roman"/>
                <a:sym typeface="Times New Roman"/>
              </a:rPr>
              <a:t>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50"/>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911" name="Google Shape;911;p50"/>
          <p:cNvSpPr txBox="1"/>
          <p:nvPr>
            <p:ph idx="1" type="body"/>
          </p:nvPr>
        </p:nvSpPr>
        <p:spPr>
          <a:xfrm>
            <a:off x="457200" y="1008062"/>
            <a:ext cx="4267200" cy="5486400"/>
          </a:xfrm>
          <a:prstGeom prst="rect">
            <a:avLst/>
          </a:prstGeom>
          <a:noFill/>
          <a:ln cap="flat" cmpd="sng" w="12700">
            <a:solidFill>
              <a:schemeClr val="accent1"/>
            </a:solidFill>
            <a:prstDash val="solid"/>
            <a:miter lim="524288"/>
            <a:headEnd len="sm" w="sm" type="none"/>
            <a:tailEnd len="sm" w="sm" type="none"/>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InsertionSort (A)</a:t>
            </a:r>
            <a:endParaRPr/>
          </a:p>
          <a:p>
            <a:pPr indent="-342900" lvl="0" marL="342900" marR="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endParaRPr/>
          </a:p>
          <a:p>
            <a:pPr indent="-342900" lvl="0" marL="342900" marR="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for j = 2 to length(A) </a:t>
            </a:r>
            <a:endParaRPr/>
          </a:p>
          <a:p>
            <a:pPr indent="-342900" lvl="0" marL="342900" marR="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endParaRPr/>
          </a:p>
          <a:p>
            <a:pPr indent="-342900" lvl="0" marL="342900" marR="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key = A[i]</a:t>
            </a:r>
            <a:endParaRPr/>
          </a:p>
          <a:p>
            <a:pPr indent="-342900" lvl="0" marL="342900" marR="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i = j - 1      </a:t>
            </a:r>
            <a:endParaRPr/>
          </a:p>
          <a:p>
            <a:pPr indent="-342900" lvl="0" marL="342900" marR="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endParaRPr/>
          </a:p>
          <a:p>
            <a:pPr indent="-342900" lvl="0" marL="342900" marR="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while ( i &gt; 0 and A  [ i ] &gt; key )</a:t>
            </a:r>
            <a:endParaRPr/>
          </a:p>
          <a:p>
            <a:pPr indent="-342900" lvl="0" marL="342900" marR="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endParaRPr/>
          </a:p>
          <a:p>
            <a:pPr indent="-342900" lvl="0" marL="342900" marR="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A[i+1] = A[i]</a:t>
            </a:r>
            <a:endParaRPr/>
          </a:p>
          <a:p>
            <a:pPr indent="-342900" lvl="0" marL="342900" marR="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i = i -1</a:t>
            </a:r>
            <a:endParaRPr/>
          </a:p>
          <a:p>
            <a:pPr indent="-342900" lvl="0" marL="342900" marR="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      		</a:t>
            </a:r>
            <a:endParaRPr/>
          </a:p>
          <a:p>
            <a:pPr indent="-342900" lvl="0" marL="342900" marR="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A[i + 1] = key</a:t>
            </a:r>
            <a:endParaRPr/>
          </a:p>
          <a:p>
            <a:pPr indent="-342900" lvl="0" marL="342900" marR="0" rtl="0" algn="l">
              <a:lnSpc>
                <a:spcPct val="100000"/>
              </a:lnSpc>
              <a:spcBef>
                <a:spcPts val="4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p>
            <a:pPr indent="-215900" lvl="0" marL="342900" marR="0" rtl="0" algn="l">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p:txBody>
      </p:sp>
      <p:sp>
        <p:nvSpPr>
          <p:cNvPr id="912" name="Google Shape;912;p50"/>
          <p:cNvSpPr txBox="1"/>
          <p:nvPr/>
        </p:nvSpPr>
        <p:spPr>
          <a:xfrm>
            <a:off x="914400" y="76200"/>
            <a:ext cx="72263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2800"/>
              <a:buFont typeface="Times New Roman"/>
              <a:buNone/>
            </a:pPr>
            <a:r>
              <a:rPr b="1" i="0" lang="en-US" sz="2800" u="sng">
                <a:solidFill>
                  <a:srgbClr val="FF0000"/>
                </a:solidFill>
                <a:latin typeface="Times New Roman"/>
                <a:ea typeface="Times New Roman"/>
                <a:cs typeface="Times New Roman"/>
                <a:sym typeface="Times New Roman"/>
              </a:rPr>
              <a:t>Time Complexity</a:t>
            </a:r>
            <a:endParaRPr/>
          </a:p>
        </p:txBody>
      </p:sp>
      <p:sp>
        <p:nvSpPr>
          <p:cNvPr id="913" name="Google Shape;913;p50"/>
          <p:cNvSpPr txBox="1"/>
          <p:nvPr/>
        </p:nvSpPr>
        <p:spPr>
          <a:xfrm>
            <a:off x="5092700" y="1038225"/>
            <a:ext cx="3733800" cy="1281112"/>
          </a:xfrm>
          <a:prstGeom prst="rect">
            <a:avLst/>
          </a:prstGeom>
          <a:solidFill>
            <a:srgbClr val="E1FFF8"/>
          </a:solidFill>
          <a:ln cap="flat" cmpd="sng" w="254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Worst Case: </a:t>
            </a:r>
            <a:endParaRPr/>
          </a:p>
          <a:p>
            <a:pPr indent="-342900" lvl="0" marL="342900" marR="0" rtl="0" algn="just">
              <a:lnSpc>
                <a:spcPct val="100000"/>
              </a:lnSpc>
              <a:spcBef>
                <a:spcPts val="180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Best Case: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14" name="Google Shape;914;p50"/>
          <p:cNvSpPr txBox="1"/>
          <p:nvPr/>
        </p:nvSpPr>
        <p:spPr>
          <a:xfrm>
            <a:off x="7340600" y="1038225"/>
            <a:ext cx="965200" cy="495300"/>
          </a:xfrm>
          <a:prstGeom prst="rect">
            <a:avLst/>
          </a:prstGeom>
          <a:solidFill>
            <a:srgbClr val="FFEDB3"/>
          </a:solid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O(n</a:t>
            </a:r>
            <a:r>
              <a:rPr b="0" baseline="30000" i="0" lang="en-US" sz="2400" u="none">
                <a:solidFill>
                  <a:schemeClr val="dk1"/>
                </a:solidFill>
                <a:latin typeface="Times New Roman"/>
                <a:ea typeface="Times New Roman"/>
                <a:cs typeface="Times New Roman"/>
                <a:sym typeface="Times New Roman"/>
              </a:rPr>
              <a:t>2</a:t>
            </a:r>
            <a:r>
              <a:rPr b="0" i="0" lang="en-US" sz="2400" u="none">
                <a:solidFill>
                  <a:schemeClr val="dk1"/>
                </a:solidFill>
                <a:latin typeface="Times New Roman"/>
                <a:ea typeface="Times New Roman"/>
                <a:cs typeface="Times New Roman"/>
                <a:sym typeface="Times New Roman"/>
              </a:rPr>
              <a:t>)</a:t>
            </a:r>
            <a:endParaRPr/>
          </a:p>
        </p:txBody>
      </p:sp>
      <p:sp>
        <p:nvSpPr>
          <p:cNvPr id="915" name="Google Shape;915;p50"/>
          <p:cNvSpPr txBox="1"/>
          <p:nvPr/>
        </p:nvSpPr>
        <p:spPr>
          <a:xfrm>
            <a:off x="7340600" y="1666875"/>
            <a:ext cx="965200" cy="519112"/>
          </a:xfrm>
          <a:prstGeom prst="rect">
            <a:avLst/>
          </a:prstGeom>
          <a:solidFill>
            <a:srgbClr val="CCFF99"/>
          </a:solid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O(n)</a:t>
            </a:r>
            <a:endParaRPr/>
          </a:p>
        </p:txBody>
      </p:sp>
      <p:graphicFrame>
        <p:nvGraphicFramePr>
          <p:cNvPr id="916" name="Google Shape;916;p50"/>
          <p:cNvGraphicFramePr/>
          <p:nvPr/>
        </p:nvGraphicFramePr>
        <p:xfrm>
          <a:off x="5167312" y="4724400"/>
          <a:ext cx="3000000" cy="3000000"/>
        </p:xfrm>
        <a:graphic>
          <a:graphicData uri="http://schemas.openxmlformats.org/drawingml/2006/table">
            <a:tbl>
              <a:tblPr>
                <a:noFill/>
                <a:tableStyleId>{7C70AAE2-BF8A-4900-8867-27E8E0D04E03}</a:tableStyleId>
              </a:tblPr>
              <a:tblGrid>
                <a:gridCol w="854075"/>
                <a:gridCol w="854075"/>
                <a:gridCol w="852475"/>
                <a:gridCol w="854075"/>
              </a:tblGrid>
              <a:tr h="517525">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3</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917" name="Google Shape;917;p50"/>
          <p:cNvGraphicFramePr/>
          <p:nvPr/>
        </p:nvGraphicFramePr>
        <p:xfrm>
          <a:off x="5118100" y="3200400"/>
          <a:ext cx="3000000" cy="3000000"/>
        </p:xfrm>
        <a:graphic>
          <a:graphicData uri="http://schemas.openxmlformats.org/drawingml/2006/table">
            <a:tbl>
              <a:tblPr>
                <a:noFill/>
                <a:tableStyleId>{7C70AAE2-BF8A-4900-8867-27E8E0D04E03}</a:tableStyleId>
              </a:tblPr>
              <a:tblGrid>
                <a:gridCol w="854075"/>
                <a:gridCol w="852475"/>
                <a:gridCol w="854075"/>
                <a:gridCol w="854075"/>
              </a:tblGrid>
              <a:tr h="517525">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2</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3</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4</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5</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918" name="Google Shape;918;p50"/>
          <p:cNvSpPr txBox="1"/>
          <p:nvPr/>
        </p:nvSpPr>
        <p:spPr>
          <a:xfrm>
            <a:off x="5060950" y="2606675"/>
            <a:ext cx="1401762"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641F6"/>
              </a:buClr>
              <a:buSzPts val="2000"/>
              <a:buFont typeface="Times New Roman"/>
              <a:buNone/>
            </a:pPr>
            <a:r>
              <a:rPr b="1" i="0" lang="en-US" sz="2000" u="none">
                <a:solidFill>
                  <a:srgbClr val="1641F6"/>
                </a:solidFill>
                <a:latin typeface="Times New Roman"/>
                <a:ea typeface="Times New Roman"/>
                <a:cs typeface="Times New Roman"/>
                <a:sym typeface="Times New Roman"/>
              </a:rPr>
              <a:t>Sorted List</a:t>
            </a:r>
            <a:endParaRPr/>
          </a:p>
        </p:txBody>
      </p:sp>
      <p:sp>
        <p:nvSpPr>
          <p:cNvPr id="919" name="Google Shape;919;p50"/>
          <p:cNvSpPr txBox="1"/>
          <p:nvPr/>
        </p:nvSpPr>
        <p:spPr>
          <a:xfrm>
            <a:off x="5060950" y="4240212"/>
            <a:ext cx="1687512"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641F6"/>
              </a:buClr>
              <a:buSzPts val="2000"/>
              <a:buFont typeface="Times New Roman"/>
              <a:buNone/>
            </a:pPr>
            <a:r>
              <a:rPr b="1" i="0" lang="en-US" sz="2000" u="none">
                <a:solidFill>
                  <a:srgbClr val="1641F6"/>
                </a:solidFill>
                <a:latin typeface="Times New Roman"/>
                <a:ea typeface="Times New Roman"/>
                <a:cs typeface="Times New Roman"/>
                <a:sym typeface="Times New Roman"/>
              </a:rPr>
              <a:t>Unsorted List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51"/>
          <p:cNvSpPr txBox="1"/>
          <p:nvPr/>
        </p:nvSpPr>
        <p:spPr>
          <a:xfrm>
            <a:off x="762000" y="457200"/>
            <a:ext cx="7391400" cy="8270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200"/>
              <a:buFont typeface="Times New Roman"/>
              <a:buNone/>
            </a:pPr>
            <a:r>
              <a:rPr b="1" i="0" lang="en-US" sz="3200" u="sng">
                <a:solidFill>
                  <a:srgbClr val="FF0000"/>
                </a:solidFill>
                <a:latin typeface="Times New Roman"/>
                <a:ea typeface="Times New Roman"/>
                <a:cs typeface="Times New Roman"/>
                <a:sym typeface="Times New Roman"/>
              </a:rPr>
              <a:t>Complexity Analysis of Two Algorithms</a:t>
            </a:r>
            <a:endParaRPr/>
          </a:p>
        </p:txBody>
      </p:sp>
      <p:sp>
        <p:nvSpPr>
          <p:cNvPr id="925" name="Google Shape;925;p51"/>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graphicFrame>
        <p:nvGraphicFramePr>
          <p:cNvPr id="926" name="Google Shape;926;p51"/>
          <p:cNvGraphicFramePr/>
          <p:nvPr/>
        </p:nvGraphicFramePr>
        <p:xfrm>
          <a:off x="914400" y="1981200"/>
          <a:ext cx="3000000" cy="3000000"/>
        </p:xfrm>
        <a:graphic>
          <a:graphicData uri="http://schemas.openxmlformats.org/drawingml/2006/table">
            <a:tbl>
              <a:tblPr>
                <a:noFill/>
                <a:tableStyleId>{7C70AAE2-BF8A-4900-8867-27E8E0D04E03}</a:tableStyleId>
              </a:tblPr>
              <a:tblGrid>
                <a:gridCol w="2336800"/>
                <a:gridCol w="2336800"/>
                <a:gridCol w="2336800"/>
              </a:tblGrid>
              <a:tr h="736600">
                <a:tc>
                  <a:txBody>
                    <a:bodyPr/>
                    <a:lstStyle/>
                    <a:p>
                      <a:pPr indent="0" lvl="0" marL="0" marR="0" rtl="0" algn="ctr">
                        <a:lnSpc>
                          <a:spcPct val="150000"/>
                        </a:lnSpc>
                        <a:spcBef>
                          <a:spcPts val="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Algorithm</a:t>
                      </a:r>
                      <a:endParaRPr/>
                    </a:p>
                  </a:txBody>
                  <a:tcPr marT="76200" marB="76200" marR="952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99"/>
                    </a:solidFill>
                  </a:tcPr>
                </a:tc>
                <a:tc>
                  <a:txBody>
                    <a:bodyPr/>
                    <a:lstStyle/>
                    <a:p>
                      <a:pPr indent="0" lvl="0" marL="0" marR="0" rtl="0" algn="ctr">
                        <a:lnSpc>
                          <a:spcPct val="150000"/>
                        </a:lnSpc>
                        <a:spcBef>
                          <a:spcPts val="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Best case</a:t>
                      </a:r>
                      <a:endParaRPr/>
                    </a:p>
                  </a:txBody>
                  <a:tcPr marT="76200" marB="76200" marR="95250" marL="952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AFFFEA"/>
                    </a:solidFill>
                  </a:tcPr>
                </a:tc>
                <a:tc>
                  <a:txBody>
                    <a:bodyPr/>
                    <a:lstStyle/>
                    <a:p>
                      <a:pPr indent="0" lvl="0" marL="0" marR="0" rtl="0" algn="ctr">
                        <a:lnSpc>
                          <a:spcPct val="150000"/>
                        </a:lnSpc>
                        <a:spcBef>
                          <a:spcPts val="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Worst case</a:t>
                      </a:r>
                      <a:endParaRPr/>
                    </a:p>
                  </a:txBody>
                  <a:tcPr marT="76200" marB="76200" marR="95250" marL="952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AFFFEA"/>
                    </a:solidFill>
                  </a:tcPr>
                </a:tc>
              </a:tr>
              <a:tr h="736600">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Selection Sort</a:t>
                      </a:r>
                      <a:endParaRPr/>
                    </a:p>
                  </a:txBody>
                  <a:tcPr marT="76200" marB="76200" marR="952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EF7DE"/>
                    </a:solidFill>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O(n</a:t>
                      </a:r>
                      <a:r>
                        <a:rPr b="0" baseline="30000" i="0" lang="en-US" sz="2400" u="none" cap="none" strike="noStrike">
                          <a:solidFill>
                            <a:schemeClr val="dk1"/>
                          </a:solidFill>
                          <a:latin typeface="Times New Roman"/>
                          <a:ea typeface="Times New Roman"/>
                          <a:cs typeface="Times New Roman"/>
                          <a:sym typeface="Times New Roman"/>
                        </a:rPr>
                        <a:t>2</a:t>
                      </a:r>
                      <a:r>
                        <a:rPr b="0" i="0" lang="en-US" sz="2400" u="none" cap="none" strike="noStrike">
                          <a:solidFill>
                            <a:schemeClr val="dk1"/>
                          </a:solidFill>
                          <a:latin typeface="Times New Roman"/>
                          <a:ea typeface="Times New Roman"/>
                          <a:cs typeface="Times New Roman"/>
                          <a:sym typeface="Times New Roman"/>
                        </a:rPr>
                        <a:t>)</a:t>
                      </a:r>
                      <a:endParaRPr/>
                    </a:p>
                  </a:txBody>
                  <a:tcPr marT="76200" marB="7620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O(n</a:t>
                      </a:r>
                      <a:r>
                        <a:rPr b="0" baseline="30000" i="0" lang="en-US" sz="2400" u="none" cap="none" strike="noStrike">
                          <a:solidFill>
                            <a:schemeClr val="dk1"/>
                          </a:solidFill>
                          <a:latin typeface="Times New Roman"/>
                          <a:ea typeface="Times New Roman"/>
                          <a:cs typeface="Times New Roman"/>
                          <a:sym typeface="Times New Roman"/>
                        </a:rPr>
                        <a:t>2</a:t>
                      </a:r>
                      <a:r>
                        <a:rPr b="0" i="0" lang="en-US" sz="2400" u="none" cap="none" strike="noStrike">
                          <a:solidFill>
                            <a:schemeClr val="dk1"/>
                          </a:solidFill>
                          <a:latin typeface="Times New Roman"/>
                          <a:ea typeface="Times New Roman"/>
                          <a:cs typeface="Times New Roman"/>
                          <a:sym typeface="Times New Roman"/>
                        </a:rPr>
                        <a:t>)</a:t>
                      </a:r>
                      <a:endParaRPr/>
                    </a:p>
                  </a:txBody>
                  <a:tcPr marT="76200" marB="7620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736600">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Insertion Sort</a:t>
                      </a:r>
                      <a:endParaRPr/>
                    </a:p>
                  </a:txBody>
                  <a:tcPr marT="76200" marB="76200" marR="952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EF7DE"/>
                    </a:solidFill>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O(n)</a:t>
                      </a:r>
                      <a:endParaRPr/>
                    </a:p>
                  </a:txBody>
                  <a:tcPr marT="76200" marB="7620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O(n</a:t>
                      </a:r>
                      <a:r>
                        <a:rPr b="0" baseline="30000" i="0" lang="en-US" sz="2400" u="none" cap="none" strike="noStrike">
                          <a:solidFill>
                            <a:schemeClr val="dk1"/>
                          </a:solidFill>
                          <a:latin typeface="Times New Roman"/>
                          <a:ea typeface="Times New Roman"/>
                          <a:cs typeface="Times New Roman"/>
                          <a:sym typeface="Times New Roman"/>
                        </a:rPr>
                        <a:t>2</a:t>
                      </a:r>
                      <a:r>
                        <a:rPr b="0" i="0" lang="en-US" sz="2400" u="none" cap="none" strike="noStrike">
                          <a:solidFill>
                            <a:schemeClr val="dk1"/>
                          </a:solidFill>
                          <a:latin typeface="Times New Roman"/>
                          <a:ea typeface="Times New Roman"/>
                          <a:cs typeface="Times New Roman"/>
                          <a:sym typeface="Times New Roman"/>
                        </a:rPr>
                        <a:t>)</a:t>
                      </a:r>
                      <a:endParaRPr/>
                    </a:p>
                  </a:txBody>
                  <a:tcPr marT="76200" marB="7620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52"/>
          <p:cNvSpPr txBox="1"/>
          <p:nvPr/>
        </p:nvSpPr>
        <p:spPr>
          <a:xfrm>
            <a:off x="762000" y="457200"/>
            <a:ext cx="7391400" cy="8270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200"/>
              <a:buFont typeface="Times New Roman"/>
              <a:buNone/>
            </a:pPr>
            <a:r>
              <a:rPr b="1" i="0" lang="en-US" sz="3200" u="sng">
                <a:solidFill>
                  <a:srgbClr val="FF0000"/>
                </a:solidFill>
                <a:latin typeface="Times New Roman"/>
                <a:ea typeface="Times New Roman"/>
                <a:cs typeface="Times New Roman"/>
                <a:sym typeface="Times New Roman"/>
              </a:rPr>
              <a:t>Question for you</a:t>
            </a:r>
            <a:endParaRPr/>
          </a:p>
        </p:txBody>
      </p:sp>
      <p:sp>
        <p:nvSpPr>
          <p:cNvPr id="932" name="Google Shape;932;p52"/>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933" name="Google Shape;933;p52"/>
          <p:cNvSpPr txBox="1"/>
          <p:nvPr/>
        </p:nvSpPr>
        <p:spPr>
          <a:xfrm>
            <a:off x="752475" y="1447800"/>
            <a:ext cx="7934325" cy="2308225"/>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00664D"/>
              </a:buClr>
              <a:buSzPts val="2400"/>
              <a:buFont typeface="Times New Roman"/>
              <a:buAutoNum type="arabicPeriod"/>
            </a:pPr>
            <a:r>
              <a:rPr b="1" i="0" lang="en-US" sz="2400" u="none">
                <a:solidFill>
                  <a:srgbClr val="00664D"/>
                </a:solidFill>
                <a:latin typeface="Times New Roman"/>
                <a:ea typeface="Times New Roman"/>
                <a:cs typeface="Times New Roman"/>
                <a:sym typeface="Times New Roman"/>
              </a:rPr>
              <a:t>Which Algorithm will you choose?</a:t>
            </a:r>
            <a:endParaRPr/>
          </a:p>
          <a:p>
            <a:pPr indent="-457200" lvl="0" marL="457200" marR="0" rtl="0" algn="l">
              <a:lnSpc>
                <a:spcPct val="100000"/>
              </a:lnSpc>
              <a:spcBef>
                <a:spcPts val="0"/>
              </a:spcBef>
              <a:spcAft>
                <a:spcPts val="0"/>
              </a:spcAft>
              <a:buClr>
                <a:schemeClr val="dk1"/>
              </a:buClr>
              <a:buSzPts val="2400"/>
              <a:buFont typeface="Times New Roman"/>
              <a:buNone/>
            </a:pPr>
            <a:r>
              <a:t/>
            </a:r>
            <a:endParaRPr b="1" i="0" sz="2400" u="none">
              <a:solidFill>
                <a:srgbClr val="00664D"/>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rgbClr val="00664D"/>
              </a:buClr>
              <a:buSzPts val="2400"/>
              <a:buFont typeface="Times New Roman"/>
              <a:buNone/>
            </a:pPr>
            <a:r>
              <a:rPr b="1" i="0" lang="en-US" sz="2400" u="none">
                <a:solidFill>
                  <a:srgbClr val="00664D"/>
                </a:solidFill>
                <a:latin typeface="Times New Roman"/>
                <a:ea typeface="Times New Roman"/>
                <a:cs typeface="Times New Roman"/>
                <a:sym typeface="Times New Roman"/>
              </a:rPr>
              <a:t>2. Sort the given data set using both the </a:t>
            </a:r>
            <a:r>
              <a:rPr b="1" i="0" lang="en-US" sz="2400" u="none">
                <a:solidFill>
                  <a:srgbClr val="1641F6"/>
                </a:solidFill>
                <a:latin typeface="Times New Roman"/>
                <a:ea typeface="Times New Roman"/>
                <a:cs typeface="Times New Roman"/>
                <a:sym typeface="Times New Roman"/>
              </a:rPr>
              <a:t>Selection</a:t>
            </a:r>
            <a:r>
              <a:rPr b="1" i="0" lang="en-US" sz="2400" u="none">
                <a:solidFill>
                  <a:srgbClr val="00664D"/>
                </a:solidFill>
                <a:latin typeface="Times New Roman"/>
                <a:ea typeface="Times New Roman"/>
                <a:cs typeface="Times New Roman"/>
                <a:sym typeface="Times New Roman"/>
              </a:rPr>
              <a:t> Sort and </a:t>
            </a:r>
            <a:r>
              <a:rPr b="1" i="0" lang="en-US" sz="2400" u="none">
                <a:solidFill>
                  <a:srgbClr val="1641F6"/>
                </a:solidFill>
                <a:latin typeface="Times New Roman"/>
                <a:ea typeface="Times New Roman"/>
                <a:cs typeface="Times New Roman"/>
                <a:sym typeface="Times New Roman"/>
              </a:rPr>
              <a:t>Insertion</a:t>
            </a:r>
            <a:r>
              <a:rPr b="1" i="0" lang="en-US" sz="2400" u="none">
                <a:solidFill>
                  <a:srgbClr val="00664D"/>
                </a:solidFill>
                <a:latin typeface="Times New Roman"/>
                <a:ea typeface="Times New Roman"/>
                <a:cs typeface="Times New Roman"/>
                <a:sym typeface="Times New Roman"/>
              </a:rPr>
              <a:t> Sort. Show each steps.</a:t>
            </a:r>
            <a:endParaRPr/>
          </a:p>
          <a:p>
            <a:pPr indent="-457200" lvl="0" marL="457200" marR="0" rtl="0" algn="l">
              <a:lnSpc>
                <a:spcPct val="100000"/>
              </a:lnSpc>
              <a:spcBef>
                <a:spcPts val="0"/>
              </a:spcBef>
              <a:spcAft>
                <a:spcPts val="0"/>
              </a:spcAft>
              <a:buClr>
                <a:schemeClr val="dk1"/>
              </a:buClr>
              <a:buSzPts val="2400"/>
              <a:buFont typeface="Times New Roman"/>
              <a:buNone/>
            </a:pPr>
            <a:r>
              <a:t/>
            </a:r>
            <a:endParaRPr b="1" i="0" sz="2400" u="none">
              <a:solidFill>
                <a:srgbClr val="00664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2400" u="none">
              <a:solidFill>
                <a:srgbClr val="00664D"/>
              </a:solidFill>
              <a:latin typeface="Times New Roman"/>
              <a:ea typeface="Times New Roman"/>
              <a:cs typeface="Times New Roman"/>
              <a:sym typeface="Times New Roman"/>
            </a:endParaRPr>
          </a:p>
        </p:txBody>
      </p:sp>
      <p:graphicFrame>
        <p:nvGraphicFramePr>
          <p:cNvPr id="934" name="Google Shape;934;p52"/>
          <p:cNvGraphicFramePr/>
          <p:nvPr/>
        </p:nvGraphicFramePr>
        <p:xfrm>
          <a:off x="1219200" y="3756025"/>
          <a:ext cx="3000000" cy="3000000"/>
        </p:xfrm>
        <a:graphic>
          <a:graphicData uri="http://schemas.openxmlformats.org/drawingml/2006/table">
            <a:tbl>
              <a:tblPr>
                <a:noFill/>
                <a:tableStyleId>{7C70AAE2-BF8A-4900-8867-27E8E0D04E03}</a:tableStyleId>
              </a:tblPr>
              <a:tblGrid>
                <a:gridCol w="771525"/>
                <a:gridCol w="771525"/>
                <a:gridCol w="771525"/>
                <a:gridCol w="771525"/>
                <a:gridCol w="771525"/>
                <a:gridCol w="771525"/>
                <a:gridCol w="771525"/>
                <a:gridCol w="771525"/>
              </a:tblGrid>
              <a:tr h="661975">
                <a:tc>
                  <a:txBody>
                    <a:bodyPr/>
                    <a:lstStyle/>
                    <a:p>
                      <a:pPr indent="0" lvl="0" marL="0" marR="0" rtl="0" algn="ctr">
                        <a:lnSpc>
                          <a:spcPct val="15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26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13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20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22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13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53"/>
          <p:cNvSpPr txBox="1"/>
          <p:nvPr/>
        </p:nvSpPr>
        <p:spPr>
          <a:xfrm>
            <a:off x="762000" y="1316037"/>
            <a:ext cx="8153400" cy="472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641F6"/>
              </a:buClr>
              <a:buSzPts val="2800"/>
              <a:buFont typeface="Times New Roman"/>
              <a:buNone/>
            </a:pPr>
            <a:r>
              <a:rPr b="1" i="0" lang="en-US" sz="2800" u="none">
                <a:solidFill>
                  <a:srgbClr val="1641F6"/>
                </a:solidFill>
                <a:latin typeface="Times New Roman"/>
                <a:ea typeface="Times New Roman"/>
                <a:cs typeface="Times New Roman"/>
                <a:sym typeface="Times New Roman"/>
              </a:rPr>
              <a:t>https://visualgo.net/en/sorting</a:t>
            </a:r>
            <a:endParaRPr b="1" i="0" sz="2800" u="none">
              <a:solidFill>
                <a:srgbClr val="1641F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Times New Roman"/>
              <a:buNone/>
            </a:pPr>
            <a:r>
              <a:t/>
            </a:r>
            <a:endParaRPr b="1" i="0" sz="2800" u="none">
              <a:solidFill>
                <a:srgbClr val="0070C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70C0"/>
              </a:buClr>
              <a:buSzPts val="2800"/>
              <a:buFont typeface="Times New Roman"/>
              <a:buNone/>
            </a:pPr>
            <a:r>
              <a:rPr b="1" i="0" lang="en-US" sz="2800" u="none">
                <a:solidFill>
                  <a:srgbClr val="0070C0"/>
                </a:solidFill>
                <a:latin typeface="Times New Roman"/>
                <a:ea typeface="Times New Roman"/>
                <a:cs typeface="Times New Roman"/>
                <a:sym typeface="Times New Roman"/>
              </a:rPr>
              <a:t> </a:t>
            </a:r>
            <a:r>
              <a:rPr b="1" i="0" lang="en-US" sz="2800" u="none">
                <a:solidFill>
                  <a:srgbClr val="00B05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800"/>
              <a:buFont typeface="Times New Roman"/>
              <a:buNone/>
            </a:pPr>
            <a:r>
              <a:t/>
            </a:r>
            <a:endParaRPr b="1" i="0" sz="2800" u="none">
              <a:solidFill>
                <a:srgbClr val="7030A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Times New Roman"/>
              <a:buNone/>
            </a:pPr>
            <a:r>
              <a:t/>
            </a:r>
            <a:endParaRPr b="1" i="0" sz="2800" u="none">
              <a:solidFill>
                <a:srgbClr val="7030A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Times New Roman"/>
              <a:buNone/>
            </a:pPr>
            <a:r>
              <a:t/>
            </a:r>
            <a:endParaRPr b="1" i="0" sz="2800" u="none">
              <a:solidFill>
                <a:srgbClr val="7030A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2800" u="none">
              <a:solidFill>
                <a:srgbClr val="7030A0"/>
              </a:solidFill>
              <a:latin typeface="Times New Roman"/>
              <a:ea typeface="Times New Roman"/>
              <a:cs typeface="Times New Roman"/>
              <a:sym typeface="Times New Roman"/>
            </a:endParaRPr>
          </a:p>
        </p:txBody>
      </p:sp>
      <p:sp>
        <p:nvSpPr>
          <p:cNvPr id="940" name="Google Shape;940;p53"/>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941" name="Google Shape;941;p53"/>
          <p:cNvSpPr txBox="1"/>
          <p:nvPr/>
        </p:nvSpPr>
        <p:spPr>
          <a:xfrm>
            <a:off x="1036637" y="242887"/>
            <a:ext cx="7223125" cy="10731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4400"/>
              <a:buFont typeface="Times New Roman"/>
              <a:buNone/>
            </a:pPr>
            <a:r>
              <a:rPr b="1" i="0" lang="en-US" sz="4400" u="sng">
                <a:solidFill>
                  <a:srgbClr val="FF0000"/>
                </a:solidFill>
                <a:latin typeface="Times New Roman"/>
                <a:ea typeface="Times New Roman"/>
                <a:cs typeface="Times New Roman"/>
                <a:sym typeface="Times New Roman"/>
              </a:rPr>
              <a:t>Some References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54"/>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947" name="Google Shape;947;p54"/>
          <p:cNvSpPr/>
          <p:nvPr/>
        </p:nvSpPr>
        <p:spPr>
          <a:xfrm>
            <a:off x="2130109" y="2514600"/>
            <a:ext cx="4775667"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1FEEF"/>
              </a:buClr>
              <a:buSzPts val="7200"/>
              <a:buFont typeface="Times New Roman"/>
              <a:buNone/>
            </a:pPr>
            <a:r>
              <a:rPr b="1" i="1" lang="en-US" sz="7200" u="none" cap="none" strike="noStrike">
                <a:solidFill>
                  <a:srgbClr val="C1FEEF"/>
                </a:solidFill>
                <a:latin typeface="Times New Roman"/>
                <a:ea typeface="Times New Roman"/>
                <a:cs typeface="Times New Roman"/>
                <a:sym typeface="Times New Roman"/>
              </a:rPr>
              <a:t>Thank you!</a:t>
            </a:r>
            <a:endParaRPr b="1" i="1" sz="7200" u="none" cap="none" strike="noStrike">
              <a:solidFill>
                <a:srgbClr val="C1FEEF"/>
              </a:solidFill>
              <a:latin typeface="Times New Roman"/>
              <a:ea typeface="Times New Roman"/>
              <a:cs typeface="Times New Roman"/>
              <a:sym typeface="Times New Roman"/>
            </a:endParaRPr>
          </a:p>
        </p:txBody>
      </p:sp>
      <p:pic>
        <p:nvPicPr>
          <p:cNvPr descr="https://upload.wikimedia.org/wikipedia/commons/thumb/e/e0/SNice.svg/1200px-SNice.svg.png" id="948" name="Google Shape;948;p54"/>
          <p:cNvPicPr preferRelativeResize="0"/>
          <p:nvPr/>
        </p:nvPicPr>
        <p:blipFill rotWithShape="1">
          <a:blip r:embed="rId3">
            <a:alphaModFix/>
          </a:blip>
          <a:srcRect b="0" l="0" r="0" t="0"/>
          <a:stretch/>
        </p:blipFill>
        <p:spPr>
          <a:xfrm>
            <a:off x="6905625" y="4303712"/>
            <a:ext cx="1944687" cy="19446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6"/>
          <p:cNvSpPr txBox="1"/>
          <p:nvPr/>
        </p:nvSpPr>
        <p:spPr>
          <a:xfrm>
            <a:off x="914400" y="381000"/>
            <a:ext cx="7226300" cy="9969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600"/>
              <a:buFont typeface="Times New Roman"/>
              <a:buNone/>
            </a:pPr>
            <a:r>
              <a:rPr b="1" i="0" lang="en-US" sz="3600" u="sng">
                <a:solidFill>
                  <a:srgbClr val="FF0000"/>
                </a:solidFill>
                <a:latin typeface="Times New Roman"/>
                <a:ea typeface="Times New Roman"/>
                <a:cs typeface="Times New Roman"/>
                <a:sym typeface="Times New Roman"/>
              </a:rPr>
              <a:t>In this Course, we will Learn</a:t>
            </a:r>
            <a:endParaRPr/>
          </a:p>
        </p:txBody>
      </p:sp>
      <p:sp>
        <p:nvSpPr>
          <p:cNvPr id="126" name="Google Shape;126;p6"/>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27" name="Google Shape;127;p6"/>
          <p:cNvSpPr txBox="1"/>
          <p:nvPr/>
        </p:nvSpPr>
        <p:spPr>
          <a:xfrm>
            <a:off x="914400" y="1676400"/>
            <a:ext cx="7731125" cy="2032000"/>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0000"/>
              </a:lnSpc>
              <a:spcBef>
                <a:spcPts val="0"/>
              </a:spcBef>
              <a:spcAft>
                <a:spcPts val="0"/>
              </a:spcAft>
              <a:buClr>
                <a:srgbClr val="009973"/>
              </a:buClr>
              <a:buSzPts val="2400"/>
              <a:buFont typeface="Times New Roman"/>
              <a:buAutoNum type="arabicPeriod"/>
            </a:pPr>
            <a:r>
              <a:rPr b="1" i="0" lang="en-US" sz="2400" u="none">
                <a:solidFill>
                  <a:srgbClr val="009973"/>
                </a:solidFill>
                <a:latin typeface="Times New Roman"/>
                <a:ea typeface="Times New Roman"/>
                <a:cs typeface="Times New Roman"/>
                <a:sym typeface="Times New Roman"/>
              </a:rPr>
              <a:t>Selection Sort</a:t>
            </a:r>
            <a:endParaRPr/>
          </a:p>
          <a:p>
            <a:pPr indent="-457200" lvl="0" marL="457200" marR="0" rtl="0" algn="just">
              <a:lnSpc>
                <a:spcPct val="100000"/>
              </a:lnSpc>
              <a:spcBef>
                <a:spcPts val="1200"/>
              </a:spcBef>
              <a:spcAft>
                <a:spcPts val="0"/>
              </a:spcAft>
              <a:buClr>
                <a:srgbClr val="009973"/>
              </a:buClr>
              <a:buSzPts val="2400"/>
              <a:buFont typeface="Times New Roman"/>
              <a:buAutoNum type="arabicPeriod"/>
            </a:pPr>
            <a:r>
              <a:rPr b="1" i="0" lang="en-US" sz="2400" u="none">
                <a:solidFill>
                  <a:srgbClr val="009973"/>
                </a:solidFill>
                <a:latin typeface="Times New Roman"/>
                <a:ea typeface="Times New Roman"/>
                <a:cs typeface="Times New Roman"/>
                <a:sym typeface="Times New Roman"/>
              </a:rPr>
              <a:t>Insertion Sort</a:t>
            </a:r>
            <a:endParaRPr/>
          </a:p>
          <a:p>
            <a:pPr indent="-457200" lvl="0" marL="457200" marR="0" rtl="0" algn="just">
              <a:lnSpc>
                <a:spcPct val="100000"/>
              </a:lnSpc>
              <a:spcBef>
                <a:spcPts val="1200"/>
              </a:spcBef>
              <a:spcAft>
                <a:spcPts val="0"/>
              </a:spcAft>
              <a:buClr>
                <a:srgbClr val="009973"/>
              </a:buClr>
              <a:buSzPts val="2400"/>
              <a:buFont typeface="Times New Roman"/>
              <a:buAutoNum type="arabicPeriod"/>
            </a:pPr>
            <a:r>
              <a:rPr b="1" i="0" lang="en-US" sz="2400" u="none">
                <a:solidFill>
                  <a:srgbClr val="009973"/>
                </a:solidFill>
                <a:latin typeface="Times New Roman"/>
                <a:ea typeface="Times New Roman"/>
                <a:cs typeface="Times New Roman"/>
                <a:sym typeface="Times New Roman"/>
              </a:rPr>
              <a:t>Merge Sort</a:t>
            </a:r>
            <a:endParaRPr/>
          </a:p>
          <a:p>
            <a:pPr indent="-457200" lvl="0" marL="457200" marR="0" rtl="0" algn="just">
              <a:lnSpc>
                <a:spcPct val="100000"/>
              </a:lnSpc>
              <a:spcBef>
                <a:spcPts val="1200"/>
              </a:spcBef>
              <a:spcAft>
                <a:spcPts val="0"/>
              </a:spcAft>
              <a:buClr>
                <a:srgbClr val="009973"/>
              </a:buClr>
              <a:buSzPts val="2400"/>
              <a:buFont typeface="Times New Roman"/>
              <a:buAutoNum type="arabicPeriod"/>
            </a:pPr>
            <a:r>
              <a:rPr b="1" i="0" lang="en-US" sz="2400" u="none">
                <a:solidFill>
                  <a:srgbClr val="009973"/>
                </a:solidFill>
                <a:latin typeface="Times New Roman"/>
                <a:ea typeface="Times New Roman"/>
                <a:cs typeface="Times New Roman"/>
                <a:sym typeface="Times New Roman"/>
              </a:rPr>
              <a:t>Quick Sort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nvSpPr>
        <p:spPr>
          <a:xfrm>
            <a:off x="838200" y="457200"/>
            <a:ext cx="7226300" cy="9969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600"/>
              <a:buFont typeface="Times New Roman"/>
              <a:buNone/>
            </a:pPr>
            <a:r>
              <a:rPr b="1" i="0" lang="en-US" sz="3600" u="sng">
                <a:solidFill>
                  <a:srgbClr val="FF0000"/>
                </a:solidFill>
                <a:latin typeface="Times New Roman"/>
                <a:ea typeface="Times New Roman"/>
                <a:cs typeface="Times New Roman"/>
                <a:sym typeface="Times New Roman"/>
              </a:rPr>
              <a:t>1. Selection Sort</a:t>
            </a:r>
            <a:endParaRPr/>
          </a:p>
        </p:txBody>
      </p:sp>
      <p:sp>
        <p:nvSpPr>
          <p:cNvPr id="133" name="Google Shape;133;p7"/>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34" name="Google Shape;134;p7"/>
          <p:cNvSpPr txBox="1"/>
          <p:nvPr/>
        </p:nvSpPr>
        <p:spPr>
          <a:xfrm>
            <a:off x="946150" y="1766887"/>
            <a:ext cx="7731125" cy="449421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The selection sort algorithm sorts an array by </a:t>
            </a:r>
            <a:r>
              <a:rPr b="1" i="0" lang="en-US" sz="2400" u="none">
                <a:solidFill>
                  <a:schemeClr val="dk1"/>
                </a:solidFill>
                <a:latin typeface="Times New Roman"/>
                <a:ea typeface="Times New Roman"/>
                <a:cs typeface="Times New Roman"/>
                <a:sym typeface="Times New Roman"/>
              </a:rPr>
              <a:t>repeatedly finding the </a:t>
            </a:r>
            <a:r>
              <a:rPr b="1" i="0" lang="en-US" sz="2400" u="none">
                <a:solidFill>
                  <a:srgbClr val="1641F6"/>
                </a:solidFill>
                <a:latin typeface="Times New Roman"/>
                <a:ea typeface="Times New Roman"/>
                <a:cs typeface="Times New Roman"/>
                <a:sym typeface="Times New Roman"/>
              </a:rPr>
              <a:t>minimum</a:t>
            </a:r>
            <a:r>
              <a:rPr b="1" i="0" lang="en-US" sz="2400" u="none">
                <a:solidFill>
                  <a:schemeClr val="dk1"/>
                </a:solidFill>
                <a:latin typeface="Times New Roman"/>
                <a:ea typeface="Times New Roman"/>
                <a:cs typeface="Times New Roman"/>
                <a:sym typeface="Times New Roman"/>
              </a:rPr>
              <a:t> element </a:t>
            </a:r>
            <a:r>
              <a:rPr b="0" i="0" lang="en-US" sz="2400" u="none">
                <a:solidFill>
                  <a:schemeClr val="dk1"/>
                </a:solidFill>
                <a:latin typeface="Times New Roman"/>
                <a:ea typeface="Times New Roman"/>
                <a:cs typeface="Times New Roman"/>
                <a:sym typeface="Times New Roman"/>
              </a:rPr>
              <a:t>(considering ascending order) from unsorted part and </a:t>
            </a:r>
            <a:r>
              <a:rPr b="1" i="0" lang="en-US" sz="2400" u="none">
                <a:solidFill>
                  <a:schemeClr val="dk1"/>
                </a:solidFill>
                <a:latin typeface="Times New Roman"/>
                <a:ea typeface="Times New Roman"/>
                <a:cs typeface="Times New Roman"/>
                <a:sym typeface="Times New Roman"/>
              </a:rPr>
              <a:t>putting it at the </a:t>
            </a:r>
            <a:r>
              <a:rPr b="1" i="0" lang="en-US" sz="2400" u="none">
                <a:solidFill>
                  <a:srgbClr val="1641F6"/>
                </a:solidFill>
                <a:latin typeface="Times New Roman"/>
                <a:ea typeface="Times New Roman"/>
                <a:cs typeface="Times New Roman"/>
                <a:sym typeface="Times New Roman"/>
              </a:rPr>
              <a:t>beginning</a:t>
            </a:r>
            <a:r>
              <a:rPr b="0" i="0" lang="en-US" sz="2400" u="none">
                <a:solidFill>
                  <a:schemeClr val="dk1"/>
                </a:solidFill>
                <a:latin typeface="Times New Roman"/>
                <a:ea typeface="Times New Roman"/>
                <a:cs typeface="Times New Roman"/>
                <a:sym typeface="Times New Roman"/>
              </a:rPr>
              <a:t>.</a:t>
            </a:r>
            <a:endParaRPr/>
          </a:p>
          <a:p>
            <a:pPr indent="-342900" lvl="0" marL="342900" marR="0" rtl="0" algn="just">
              <a:lnSpc>
                <a:spcPct val="100000"/>
              </a:lnSpc>
              <a:spcBef>
                <a:spcPts val="180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 Idea:</a:t>
            </a:r>
            <a:endParaRPr/>
          </a:p>
          <a:p>
            <a:pPr indent="-457200" lvl="1" marL="1200150" marR="0" rtl="0" algn="just">
              <a:lnSpc>
                <a:spcPct val="100000"/>
              </a:lnSpc>
              <a:spcBef>
                <a:spcPts val="1800"/>
              </a:spcBef>
              <a:spcAft>
                <a:spcPts val="0"/>
              </a:spcAft>
              <a:buClr>
                <a:srgbClr val="002060"/>
              </a:buClr>
              <a:buSzPts val="2000"/>
              <a:buFont typeface="Times New Roman"/>
              <a:buAutoNum type="arabicPeriod"/>
            </a:pPr>
            <a:r>
              <a:rPr b="1" i="0" lang="en-US" sz="2000" u="none" cap="none" strike="noStrike">
                <a:solidFill>
                  <a:srgbClr val="002060"/>
                </a:solidFill>
                <a:latin typeface="Times New Roman"/>
                <a:ea typeface="Times New Roman"/>
                <a:cs typeface="Times New Roman"/>
                <a:sym typeface="Times New Roman"/>
              </a:rPr>
              <a:t>Find the </a:t>
            </a:r>
            <a:r>
              <a:rPr b="1" i="0" lang="en-US" sz="2000" u="none" cap="none" strike="noStrike">
                <a:solidFill>
                  <a:srgbClr val="FF0000"/>
                </a:solidFill>
                <a:latin typeface="Times New Roman"/>
                <a:ea typeface="Times New Roman"/>
                <a:cs typeface="Times New Roman"/>
                <a:sym typeface="Times New Roman"/>
              </a:rPr>
              <a:t>smallest</a:t>
            </a:r>
            <a:r>
              <a:rPr b="1" i="0" lang="en-US" sz="2000" u="none" cap="none" strike="noStrike">
                <a:solidFill>
                  <a:srgbClr val="002060"/>
                </a:solidFill>
                <a:latin typeface="Times New Roman"/>
                <a:ea typeface="Times New Roman"/>
                <a:cs typeface="Times New Roman"/>
                <a:sym typeface="Times New Roman"/>
              </a:rPr>
              <a:t> element in the array</a:t>
            </a:r>
            <a:endParaRPr/>
          </a:p>
          <a:p>
            <a:pPr indent="-457200" lvl="1" marL="1200150" marR="0" rtl="0" algn="just">
              <a:lnSpc>
                <a:spcPct val="100000"/>
              </a:lnSpc>
              <a:spcBef>
                <a:spcPts val="1200"/>
              </a:spcBef>
              <a:spcAft>
                <a:spcPts val="0"/>
              </a:spcAft>
              <a:buClr>
                <a:srgbClr val="FF0000"/>
              </a:buClr>
              <a:buSzPts val="2000"/>
              <a:buFont typeface="Times New Roman"/>
              <a:buAutoNum type="arabicPeriod"/>
            </a:pPr>
            <a:r>
              <a:rPr b="1" i="0" lang="en-US" sz="2000" u="none" cap="none" strike="noStrike">
                <a:solidFill>
                  <a:srgbClr val="FF0000"/>
                </a:solidFill>
                <a:latin typeface="Times New Roman"/>
                <a:ea typeface="Times New Roman"/>
                <a:cs typeface="Times New Roman"/>
                <a:sym typeface="Times New Roman"/>
              </a:rPr>
              <a:t>Exchange</a:t>
            </a:r>
            <a:r>
              <a:rPr b="1" i="0" lang="en-US" sz="2000" u="none" cap="none" strike="noStrike">
                <a:solidFill>
                  <a:srgbClr val="002060"/>
                </a:solidFill>
                <a:latin typeface="Times New Roman"/>
                <a:ea typeface="Times New Roman"/>
                <a:cs typeface="Times New Roman"/>
                <a:sym typeface="Times New Roman"/>
              </a:rPr>
              <a:t> it with the element in the </a:t>
            </a:r>
            <a:r>
              <a:rPr b="1" i="0" lang="en-US" sz="2000" u="none" cap="none" strike="noStrike">
                <a:solidFill>
                  <a:srgbClr val="FF0000"/>
                </a:solidFill>
                <a:latin typeface="Times New Roman"/>
                <a:ea typeface="Times New Roman"/>
                <a:cs typeface="Times New Roman"/>
                <a:sym typeface="Times New Roman"/>
              </a:rPr>
              <a:t>first position</a:t>
            </a:r>
            <a:endParaRPr/>
          </a:p>
          <a:p>
            <a:pPr indent="-457200" lvl="1" marL="1200150" marR="0" rtl="0" algn="just">
              <a:lnSpc>
                <a:spcPct val="100000"/>
              </a:lnSpc>
              <a:spcBef>
                <a:spcPts val="1200"/>
              </a:spcBef>
              <a:spcAft>
                <a:spcPts val="0"/>
              </a:spcAft>
              <a:buClr>
                <a:srgbClr val="002060"/>
              </a:buClr>
              <a:buSzPts val="2000"/>
              <a:buFont typeface="Times New Roman"/>
              <a:buAutoNum type="arabicPeriod"/>
            </a:pPr>
            <a:r>
              <a:rPr b="1" i="0" lang="en-US" sz="2000" u="none" cap="none" strike="noStrike">
                <a:solidFill>
                  <a:srgbClr val="002060"/>
                </a:solidFill>
                <a:latin typeface="Times New Roman"/>
                <a:ea typeface="Times New Roman"/>
                <a:cs typeface="Times New Roman"/>
                <a:sym typeface="Times New Roman"/>
              </a:rPr>
              <a:t>Find the </a:t>
            </a:r>
            <a:r>
              <a:rPr b="1" i="0" lang="en-US" sz="2000" u="none" cap="none" strike="noStrike">
                <a:solidFill>
                  <a:srgbClr val="FF0000"/>
                </a:solidFill>
                <a:latin typeface="Times New Roman"/>
                <a:ea typeface="Times New Roman"/>
                <a:cs typeface="Times New Roman"/>
                <a:sym typeface="Times New Roman"/>
              </a:rPr>
              <a:t>second smallest element </a:t>
            </a:r>
            <a:r>
              <a:rPr b="1" i="0" lang="en-US" sz="2000" u="none" cap="none" strike="noStrike">
                <a:solidFill>
                  <a:srgbClr val="002060"/>
                </a:solidFill>
                <a:latin typeface="Times New Roman"/>
                <a:ea typeface="Times New Roman"/>
                <a:cs typeface="Times New Roman"/>
                <a:sym typeface="Times New Roman"/>
              </a:rPr>
              <a:t>and exchange it with the element in the </a:t>
            </a:r>
            <a:r>
              <a:rPr b="1" i="0" lang="en-US" sz="2000" u="none" cap="none" strike="noStrike">
                <a:solidFill>
                  <a:srgbClr val="FF0000"/>
                </a:solidFill>
                <a:latin typeface="Times New Roman"/>
                <a:ea typeface="Times New Roman"/>
                <a:cs typeface="Times New Roman"/>
                <a:sym typeface="Times New Roman"/>
              </a:rPr>
              <a:t>second position</a:t>
            </a:r>
            <a:endParaRPr/>
          </a:p>
          <a:p>
            <a:pPr indent="-457200" lvl="1" marL="1200150" marR="0" rtl="0" algn="just">
              <a:lnSpc>
                <a:spcPct val="100000"/>
              </a:lnSpc>
              <a:spcBef>
                <a:spcPts val="1200"/>
              </a:spcBef>
              <a:spcAft>
                <a:spcPts val="0"/>
              </a:spcAft>
              <a:buClr>
                <a:srgbClr val="002060"/>
              </a:buClr>
              <a:buSzPts val="2000"/>
              <a:buFont typeface="Times New Roman"/>
              <a:buAutoNum type="arabicPeriod"/>
            </a:pPr>
            <a:r>
              <a:rPr b="1" i="0" lang="en-US" sz="2000" u="none" cap="none" strike="noStrike">
                <a:solidFill>
                  <a:srgbClr val="002060"/>
                </a:solidFill>
                <a:latin typeface="Times New Roman"/>
                <a:ea typeface="Times New Roman"/>
                <a:cs typeface="Times New Roman"/>
                <a:sym typeface="Times New Roman"/>
              </a:rPr>
              <a:t>Continue until the array is sorted</a:t>
            </a:r>
            <a:endParaRPr b="1" i="0" sz="2400" u="none" cap="none" strike="noStrike">
              <a:solidFill>
                <a:srgbClr val="002060"/>
              </a:solidFill>
              <a:latin typeface="Times New Roman"/>
              <a:ea typeface="Times New Roman"/>
              <a:cs typeface="Times New Roman"/>
              <a:sym typeface="Times New Roman"/>
            </a:endParaRPr>
          </a:p>
          <a:p>
            <a:pPr indent="0" lvl="0" marL="0" marR="0" rtl="0" algn="l">
              <a:lnSpc>
                <a:spcPct val="100000"/>
              </a:lnSpc>
              <a:spcBef>
                <a:spcPts val="600"/>
              </a:spcBef>
              <a:spcAft>
                <a:spcPts val="0"/>
              </a:spcAft>
              <a:buNone/>
            </a:pPr>
            <a:r>
              <a:t/>
            </a:r>
            <a:endParaRPr b="1" i="0" sz="2400" u="none" cap="none" strike="noStrike">
              <a:solidFill>
                <a:srgbClr val="00206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grpSp>
        <p:nvGrpSpPr>
          <p:cNvPr id="140" name="Google Shape;140;p8"/>
          <p:cNvGrpSpPr/>
          <p:nvPr/>
        </p:nvGrpSpPr>
        <p:grpSpPr>
          <a:xfrm>
            <a:off x="754062" y="2286000"/>
            <a:ext cx="3154362" cy="423862"/>
            <a:chOff x="221" y="912"/>
            <a:chExt cx="1987" cy="267"/>
          </a:xfrm>
        </p:grpSpPr>
        <p:sp>
          <p:nvSpPr>
            <p:cNvPr id="141" name="Google Shape;141;p8"/>
            <p:cNvSpPr txBox="1"/>
            <p:nvPr/>
          </p:nvSpPr>
          <p:spPr>
            <a:xfrm>
              <a:off x="1924" y="912"/>
              <a:ext cx="284" cy="267"/>
            </a:xfrm>
            <a:prstGeom prst="rect">
              <a:avLst/>
            </a:prstGeom>
            <a:no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1</a:t>
              </a:r>
              <a:endParaRPr/>
            </a:p>
          </p:txBody>
        </p:sp>
        <p:sp>
          <p:nvSpPr>
            <p:cNvPr id="142" name="Google Shape;142;p8"/>
            <p:cNvSpPr txBox="1"/>
            <p:nvPr/>
          </p:nvSpPr>
          <p:spPr>
            <a:xfrm>
              <a:off x="1641" y="912"/>
              <a:ext cx="283" cy="267"/>
            </a:xfrm>
            <a:prstGeom prst="rect">
              <a:avLst/>
            </a:prstGeom>
            <a:no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3</a:t>
              </a:r>
              <a:endParaRPr/>
            </a:p>
          </p:txBody>
        </p:sp>
        <p:sp>
          <p:nvSpPr>
            <p:cNvPr id="143" name="Google Shape;143;p8"/>
            <p:cNvSpPr txBox="1"/>
            <p:nvPr/>
          </p:nvSpPr>
          <p:spPr>
            <a:xfrm>
              <a:off x="1357" y="912"/>
              <a:ext cx="284" cy="267"/>
            </a:xfrm>
            <a:prstGeom prst="rect">
              <a:avLst/>
            </a:prstGeom>
            <a:no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2</a:t>
              </a:r>
              <a:endParaRPr/>
            </a:p>
          </p:txBody>
        </p:sp>
        <p:sp>
          <p:nvSpPr>
            <p:cNvPr id="144" name="Google Shape;144;p8"/>
            <p:cNvSpPr txBox="1"/>
            <p:nvPr/>
          </p:nvSpPr>
          <p:spPr>
            <a:xfrm>
              <a:off x="1072" y="912"/>
              <a:ext cx="285" cy="267"/>
            </a:xfrm>
            <a:prstGeom prst="rect">
              <a:avLst/>
            </a:prstGeom>
            <a:no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9</a:t>
              </a:r>
              <a:endParaRPr/>
            </a:p>
          </p:txBody>
        </p:sp>
        <p:sp>
          <p:nvSpPr>
            <p:cNvPr id="145" name="Google Shape;145;p8"/>
            <p:cNvSpPr txBox="1"/>
            <p:nvPr/>
          </p:nvSpPr>
          <p:spPr>
            <a:xfrm>
              <a:off x="788" y="912"/>
              <a:ext cx="284" cy="267"/>
            </a:xfrm>
            <a:prstGeom prst="rect">
              <a:avLst/>
            </a:prstGeom>
            <a:no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6</a:t>
              </a:r>
              <a:endParaRPr/>
            </a:p>
          </p:txBody>
        </p:sp>
        <p:sp>
          <p:nvSpPr>
            <p:cNvPr id="146" name="Google Shape;146;p8"/>
            <p:cNvSpPr txBox="1"/>
            <p:nvPr/>
          </p:nvSpPr>
          <p:spPr>
            <a:xfrm>
              <a:off x="505" y="912"/>
              <a:ext cx="283" cy="267"/>
            </a:xfrm>
            <a:prstGeom prst="rect">
              <a:avLst/>
            </a:prstGeom>
            <a:no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4</a:t>
              </a:r>
              <a:endParaRPr/>
            </a:p>
          </p:txBody>
        </p:sp>
        <p:sp>
          <p:nvSpPr>
            <p:cNvPr id="147" name="Google Shape;147;p8"/>
            <p:cNvSpPr txBox="1"/>
            <p:nvPr/>
          </p:nvSpPr>
          <p:spPr>
            <a:xfrm>
              <a:off x="221" y="912"/>
              <a:ext cx="284" cy="267"/>
            </a:xfrm>
            <a:prstGeom prst="rect">
              <a:avLst/>
            </a:prstGeom>
            <a:no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8</a:t>
              </a:r>
              <a:endParaRPr/>
            </a:p>
          </p:txBody>
        </p:sp>
        <p:cxnSp>
          <p:nvCxnSpPr>
            <p:cNvPr id="148" name="Google Shape;148;p8"/>
            <p:cNvCxnSpPr/>
            <p:nvPr/>
          </p:nvCxnSpPr>
          <p:spPr>
            <a:xfrm>
              <a:off x="221" y="912"/>
              <a:ext cx="1987" cy="0"/>
            </a:xfrm>
            <a:prstGeom prst="straightConnector1">
              <a:avLst/>
            </a:prstGeom>
            <a:noFill/>
            <a:ln cap="sq" cmpd="sng" w="28575">
              <a:solidFill>
                <a:schemeClr val="dk1"/>
              </a:solidFill>
              <a:prstDash val="solid"/>
              <a:miter lim="800000"/>
              <a:headEnd len="med" w="med" type="none"/>
              <a:tailEnd len="med" w="med" type="none"/>
            </a:ln>
          </p:spPr>
        </p:cxnSp>
        <p:cxnSp>
          <p:nvCxnSpPr>
            <p:cNvPr id="149" name="Google Shape;149;p8"/>
            <p:cNvCxnSpPr/>
            <p:nvPr/>
          </p:nvCxnSpPr>
          <p:spPr>
            <a:xfrm>
              <a:off x="221" y="1179"/>
              <a:ext cx="1987" cy="0"/>
            </a:xfrm>
            <a:prstGeom prst="straightConnector1">
              <a:avLst/>
            </a:prstGeom>
            <a:noFill/>
            <a:ln cap="sq" cmpd="sng" w="28575">
              <a:solidFill>
                <a:schemeClr val="dk1"/>
              </a:solidFill>
              <a:prstDash val="solid"/>
              <a:miter lim="800000"/>
              <a:headEnd len="med" w="med" type="none"/>
              <a:tailEnd len="med" w="med" type="none"/>
            </a:ln>
          </p:spPr>
        </p:cxnSp>
        <p:cxnSp>
          <p:nvCxnSpPr>
            <p:cNvPr id="150" name="Google Shape;150;p8"/>
            <p:cNvCxnSpPr/>
            <p:nvPr/>
          </p:nvCxnSpPr>
          <p:spPr>
            <a:xfrm>
              <a:off x="221" y="912"/>
              <a:ext cx="0" cy="267"/>
            </a:xfrm>
            <a:prstGeom prst="straightConnector1">
              <a:avLst/>
            </a:prstGeom>
            <a:noFill/>
            <a:ln cap="sq" cmpd="sng" w="28575">
              <a:solidFill>
                <a:schemeClr val="dk1"/>
              </a:solidFill>
              <a:prstDash val="solid"/>
              <a:miter lim="800000"/>
              <a:headEnd len="med" w="med" type="none"/>
              <a:tailEnd len="med" w="med" type="none"/>
            </a:ln>
          </p:spPr>
        </p:cxnSp>
        <p:cxnSp>
          <p:nvCxnSpPr>
            <p:cNvPr id="151" name="Google Shape;151;p8"/>
            <p:cNvCxnSpPr/>
            <p:nvPr/>
          </p:nvCxnSpPr>
          <p:spPr>
            <a:xfrm>
              <a:off x="505"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152" name="Google Shape;152;p8"/>
            <p:cNvCxnSpPr/>
            <p:nvPr/>
          </p:nvCxnSpPr>
          <p:spPr>
            <a:xfrm>
              <a:off x="788"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153" name="Google Shape;153;p8"/>
            <p:cNvCxnSpPr/>
            <p:nvPr/>
          </p:nvCxnSpPr>
          <p:spPr>
            <a:xfrm>
              <a:off x="1072"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154" name="Google Shape;154;p8"/>
            <p:cNvCxnSpPr/>
            <p:nvPr/>
          </p:nvCxnSpPr>
          <p:spPr>
            <a:xfrm>
              <a:off x="1357"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155" name="Google Shape;155;p8"/>
            <p:cNvCxnSpPr/>
            <p:nvPr/>
          </p:nvCxnSpPr>
          <p:spPr>
            <a:xfrm>
              <a:off x="1641"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156" name="Google Shape;156;p8"/>
            <p:cNvCxnSpPr/>
            <p:nvPr/>
          </p:nvCxnSpPr>
          <p:spPr>
            <a:xfrm>
              <a:off x="1924"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157" name="Google Shape;157;p8"/>
            <p:cNvCxnSpPr/>
            <p:nvPr/>
          </p:nvCxnSpPr>
          <p:spPr>
            <a:xfrm>
              <a:off x="2208" y="912"/>
              <a:ext cx="0" cy="267"/>
            </a:xfrm>
            <a:prstGeom prst="straightConnector1">
              <a:avLst/>
            </a:prstGeom>
            <a:noFill/>
            <a:ln cap="sq" cmpd="sng" w="28575">
              <a:solidFill>
                <a:schemeClr val="dk1"/>
              </a:solidFill>
              <a:prstDash val="solid"/>
              <a:miter lim="800000"/>
              <a:headEnd len="med" w="med" type="none"/>
              <a:tailEnd len="med" w="med" type="none"/>
            </a:ln>
          </p:spPr>
        </p:cxnSp>
      </p:grpSp>
      <p:sp>
        <p:nvSpPr>
          <p:cNvPr id="158" name="Google Shape;158;p8"/>
          <p:cNvSpPr/>
          <p:nvPr/>
        </p:nvSpPr>
        <p:spPr>
          <a:xfrm>
            <a:off x="3470275" y="2289175"/>
            <a:ext cx="425450" cy="393700"/>
          </a:xfrm>
          <a:prstGeom prst="ellipse">
            <a:avLst/>
          </a:prstGeom>
          <a:noFill/>
          <a:ln cap="flat" cmpd="sng" w="38100">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pSp>
        <p:nvGrpSpPr>
          <p:cNvPr id="159" name="Google Shape;159;p8"/>
          <p:cNvGrpSpPr/>
          <p:nvPr/>
        </p:nvGrpSpPr>
        <p:grpSpPr>
          <a:xfrm>
            <a:off x="754062" y="2938462"/>
            <a:ext cx="3154362" cy="423862"/>
            <a:chOff x="221" y="912"/>
            <a:chExt cx="1987" cy="267"/>
          </a:xfrm>
        </p:grpSpPr>
        <p:sp>
          <p:nvSpPr>
            <p:cNvPr id="160" name="Google Shape;160;p8"/>
            <p:cNvSpPr txBox="1"/>
            <p:nvPr/>
          </p:nvSpPr>
          <p:spPr>
            <a:xfrm>
              <a:off x="1924" y="912"/>
              <a:ext cx="284" cy="267"/>
            </a:xfrm>
            <a:prstGeom prst="rect">
              <a:avLst/>
            </a:prstGeom>
            <a:no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8</a:t>
              </a:r>
              <a:endParaRPr/>
            </a:p>
          </p:txBody>
        </p:sp>
        <p:sp>
          <p:nvSpPr>
            <p:cNvPr id="161" name="Google Shape;161;p8"/>
            <p:cNvSpPr txBox="1"/>
            <p:nvPr/>
          </p:nvSpPr>
          <p:spPr>
            <a:xfrm>
              <a:off x="1641" y="912"/>
              <a:ext cx="283" cy="267"/>
            </a:xfrm>
            <a:prstGeom prst="rect">
              <a:avLst/>
            </a:prstGeom>
            <a:no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3</a:t>
              </a:r>
              <a:endParaRPr/>
            </a:p>
          </p:txBody>
        </p:sp>
        <p:sp>
          <p:nvSpPr>
            <p:cNvPr id="162" name="Google Shape;162;p8"/>
            <p:cNvSpPr txBox="1"/>
            <p:nvPr/>
          </p:nvSpPr>
          <p:spPr>
            <a:xfrm>
              <a:off x="1357" y="912"/>
              <a:ext cx="284" cy="267"/>
            </a:xfrm>
            <a:prstGeom prst="rect">
              <a:avLst/>
            </a:prstGeom>
            <a:no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2</a:t>
              </a:r>
              <a:endParaRPr/>
            </a:p>
          </p:txBody>
        </p:sp>
        <p:sp>
          <p:nvSpPr>
            <p:cNvPr id="163" name="Google Shape;163;p8"/>
            <p:cNvSpPr txBox="1"/>
            <p:nvPr/>
          </p:nvSpPr>
          <p:spPr>
            <a:xfrm>
              <a:off x="1072" y="912"/>
              <a:ext cx="285" cy="267"/>
            </a:xfrm>
            <a:prstGeom prst="rect">
              <a:avLst/>
            </a:prstGeom>
            <a:no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9</a:t>
              </a:r>
              <a:endParaRPr/>
            </a:p>
          </p:txBody>
        </p:sp>
        <p:sp>
          <p:nvSpPr>
            <p:cNvPr id="164" name="Google Shape;164;p8"/>
            <p:cNvSpPr txBox="1"/>
            <p:nvPr/>
          </p:nvSpPr>
          <p:spPr>
            <a:xfrm>
              <a:off x="788" y="912"/>
              <a:ext cx="284" cy="267"/>
            </a:xfrm>
            <a:prstGeom prst="rect">
              <a:avLst/>
            </a:prstGeom>
            <a:no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6</a:t>
              </a:r>
              <a:endParaRPr/>
            </a:p>
          </p:txBody>
        </p:sp>
        <p:sp>
          <p:nvSpPr>
            <p:cNvPr id="165" name="Google Shape;165;p8"/>
            <p:cNvSpPr txBox="1"/>
            <p:nvPr/>
          </p:nvSpPr>
          <p:spPr>
            <a:xfrm>
              <a:off x="505" y="912"/>
              <a:ext cx="283" cy="267"/>
            </a:xfrm>
            <a:prstGeom prst="rect">
              <a:avLst/>
            </a:prstGeom>
            <a:no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4</a:t>
              </a:r>
              <a:endParaRPr/>
            </a:p>
          </p:txBody>
        </p:sp>
        <p:sp>
          <p:nvSpPr>
            <p:cNvPr id="166" name="Google Shape;166;p8"/>
            <p:cNvSpPr txBox="1"/>
            <p:nvPr/>
          </p:nvSpPr>
          <p:spPr>
            <a:xfrm>
              <a:off x="221" y="912"/>
              <a:ext cx="284" cy="267"/>
            </a:xfrm>
            <a:prstGeom prst="rect">
              <a:avLst/>
            </a:prstGeom>
            <a:solidFill>
              <a:srgbClr val="EAEAEA"/>
            </a:solid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1</a:t>
              </a:r>
              <a:endParaRPr/>
            </a:p>
          </p:txBody>
        </p:sp>
        <p:cxnSp>
          <p:nvCxnSpPr>
            <p:cNvPr id="167" name="Google Shape;167;p8"/>
            <p:cNvCxnSpPr/>
            <p:nvPr/>
          </p:nvCxnSpPr>
          <p:spPr>
            <a:xfrm>
              <a:off x="221" y="912"/>
              <a:ext cx="1987" cy="0"/>
            </a:xfrm>
            <a:prstGeom prst="straightConnector1">
              <a:avLst/>
            </a:prstGeom>
            <a:noFill/>
            <a:ln cap="sq" cmpd="sng" w="28575">
              <a:solidFill>
                <a:schemeClr val="dk1"/>
              </a:solidFill>
              <a:prstDash val="solid"/>
              <a:miter lim="800000"/>
              <a:headEnd len="med" w="med" type="none"/>
              <a:tailEnd len="med" w="med" type="none"/>
            </a:ln>
          </p:spPr>
        </p:cxnSp>
        <p:cxnSp>
          <p:nvCxnSpPr>
            <p:cNvPr id="168" name="Google Shape;168;p8"/>
            <p:cNvCxnSpPr/>
            <p:nvPr/>
          </p:nvCxnSpPr>
          <p:spPr>
            <a:xfrm>
              <a:off x="221" y="1179"/>
              <a:ext cx="1987" cy="0"/>
            </a:xfrm>
            <a:prstGeom prst="straightConnector1">
              <a:avLst/>
            </a:prstGeom>
            <a:noFill/>
            <a:ln cap="sq" cmpd="sng" w="28575">
              <a:solidFill>
                <a:schemeClr val="dk1"/>
              </a:solidFill>
              <a:prstDash val="solid"/>
              <a:miter lim="800000"/>
              <a:headEnd len="med" w="med" type="none"/>
              <a:tailEnd len="med" w="med" type="none"/>
            </a:ln>
          </p:spPr>
        </p:cxnSp>
        <p:cxnSp>
          <p:nvCxnSpPr>
            <p:cNvPr id="169" name="Google Shape;169;p8"/>
            <p:cNvCxnSpPr/>
            <p:nvPr/>
          </p:nvCxnSpPr>
          <p:spPr>
            <a:xfrm>
              <a:off x="221" y="912"/>
              <a:ext cx="0" cy="267"/>
            </a:xfrm>
            <a:prstGeom prst="straightConnector1">
              <a:avLst/>
            </a:prstGeom>
            <a:noFill/>
            <a:ln cap="sq" cmpd="sng" w="28575">
              <a:solidFill>
                <a:schemeClr val="dk1"/>
              </a:solidFill>
              <a:prstDash val="solid"/>
              <a:miter lim="800000"/>
              <a:headEnd len="med" w="med" type="none"/>
              <a:tailEnd len="med" w="med" type="none"/>
            </a:ln>
          </p:spPr>
        </p:cxnSp>
        <p:cxnSp>
          <p:nvCxnSpPr>
            <p:cNvPr id="170" name="Google Shape;170;p8"/>
            <p:cNvCxnSpPr/>
            <p:nvPr/>
          </p:nvCxnSpPr>
          <p:spPr>
            <a:xfrm>
              <a:off x="505"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171" name="Google Shape;171;p8"/>
            <p:cNvCxnSpPr/>
            <p:nvPr/>
          </p:nvCxnSpPr>
          <p:spPr>
            <a:xfrm>
              <a:off x="788"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172" name="Google Shape;172;p8"/>
            <p:cNvCxnSpPr/>
            <p:nvPr/>
          </p:nvCxnSpPr>
          <p:spPr>
            <a:xfrm>
              <a:off x="1072"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173" name="Google Shape;173;p8"/>
            <p:cNvCxnSpPr/>
            <p:nvPr/>
          </p:nvCxnSpPr>
          <p:spPr>
            <a:xfrm>
              <a:off x="1357"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174" name="Google Shape;174;p8"/>
            <p:cNvCxnSpPr/>
            <p:nvPr/>
          </p:nvCxnSpPr>
          <p:spPr>
            <a:xfrm>
              <a:off x="1641"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175" name="Google Shape;175;p8"/>
            <p:cNvCxnSpPr/>
            <p:nvPr/>
          </p:nvCxnSpPr>
          <p:spPr>
            <a:xfrm>
              <a:off x="1924"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176" name="Google Shape;176;p8"/>
            <p:cNvCxnSpPr/>
            <p:nvPr/>
          </p:nvCxnSpPr>
          <p:spPr>
            <a:xfrm>
              <a:off x="2208" y="912"/>
              <a:ext cx="0" cy="267"/>
            </a:xfrm>
            <a:prstGeom prst="straightConnector1">
              <a:avLst/>
            </a:prstGeom>
            <a:noFill/>
            <a:ln cap="sq" cmpd="sng" w="28575">
              <a:solidFill>
                <a:schemeClr val="dk1"/>
              </a:solidFill>
              <a:prstDash val="solid"/>
              <a:miter lim="800000"/>
              <a:headEnd len="med" w="med" type="none"/>
              <a:tailEnd len="med" w="med" type="none"/>
            </a:ln>
          </p:spPr>
        </p:cxnSp>
      </p:grpSp>
      <p:sp>
        <p:nvSpPr>
          <p:cNvPr id="177" name="Google Shape;177;p8"/>
          <p:cNvSpPr/>
          <p:nvPr/>
        </p:nvSpPr>
        <p:spPr>
          <a:xfrm>
            <a:off x="2559050" y="2951162"/>
            <a:ext cx="425450" cy="393700"/>
          </a:xfrm>
          <a:prstGeom prst="ellipse">
            <a:avLst/>
          </a:prstGeom>
          <a:noFill/>
          <a:ln cap="flat" cmpd="sng" w="38100">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pSp>
        <p:nvGrpSpPr>
          <p:cNvPr id="178" name="Google Shape;178;p8"/>
          <p:cNvGrpSpPr/>
          <p:nvPr/>
        </p:nvGrpSpPr>
        <p:grpSpPr>
          <a:xfrm>
            <a:off x="754062" y="3600450"/>
            <a:ext cx="3154362" cy="423862"/>
            <a:chOff x="221" y="912"/>
            <a:chExt cx="1987" cy="267"/>
          </a:xfrm>
        </p:grpSpPr>
        <p:sp>
          <p:nvSpPr>
            <p:cNvPr id="179" name="Google Shape;179;p8"/>
            <p:cNvSpPr txBox="1"/>
            <p:nvPr/>
          </p:nvSpPr>
          <p:spPr>
            <a:xfrm>
              <a:off x="1924" y="912"/>
              <a:ext cx="284" cy="267"/>
            </a:xfrm>
            <a:prstGeom prst="rect">
              <a:avLst/>
            </a:prstGeom>
            <a:no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8</a:t>
              </a:r>
              <a:endParaRPr/>
            </a:p>
          </p:txBody>
        </p:sp>
        <p:sp>
          <p:nvSpPr>
            <p:cNvPr id="180" name="Google Shape;180;p8"/>
            <p:cNvSpPr txBox="1"/>
            <p:nvPr/>
          </p:nvSpPr>
          <p:spPr>
            <a:xfrm>
              <a:off x="1641" y="912"/>
              <a:ext cx="283" cy="267"/>
            </a:xfrm>
            <a:prstGeom prst="rect">
              <a:avLst/>
            </a:prstGeom>
            <a:no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3</a:t>
              </a:r>
              <a:endParaRPr/>
            </a:p>
          </p:txBody>
        </p:sp>
        <p:sp>
          <p:nvSpPr>
            <p:cNvPr id="181" name="Google Shape;181;p8"/>
            <p:cNvSpPr txBox="1"/>
            <p:nvPr/>
          </p:nvSpPr>
          <p:spPr>
            <a:xfrm>
              <a:off x="1357" y="912"/>
              <a:ext cx="284" cy="267"/>
            </a:xfrm>
            <a:prstGeom prst="rect">
              <a:avLst/>
            </a:prstGeom>
            <a:no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4</a:t>
              </a:r>
              <a:endParaRPr/>
            </a:p>
          </p:txBody>
        </p:sp>
        <p:sp>
          <p:nvSpPr>
            <p:cNvPr id="182" name="Google Shape;182;p8"/>
            <p:cNvSpPr txBox="1"/>
            <p:nvPr/>
          </p:nvSpPr>
          <p:spPr>
            <a:xfrm>
              <a:off x="1072" y="912"/>
              <a:ext cx="285" cy="267"/>
            </a:xfrm>
            <a:prstGeom prst="rect">
              <a:avLst/>
            </a:prstGeom>
            <a:no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9</a:t>
              </a:r>
              <a:endParaRPr/>
            </a:p>
          </p:txBody>
        </p:sp>
        <p:sp>
          <p:nvSpPr>
            <p:cNvPr id="183" name="Google Shape;183;p8"/>
            <p:cNvSpPr txBox="1"/>
            <p:nvPr/>
          </p:nvSpPr>
          <p:spPr>
            <a:xfrm>
              <a:off x="788" y="912"/>
              <a:ext cx="284" cy="267"/>
            </a:xfrm>
            <a:prstGeom prst="rect">
              <a:avLst/>
            </a:prstGeom>
            <a:no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6</a:t>
              </a:r>
              <a:endParaRPr/>
            </a:p>
          </p:txBody>
        </p:sp>
        <p:sp>
          <p:nvSpPr>
            <p:cNvPr id="184" name="Google Shape;184;p8"/>
            <p:cNvSpPr txBox="1"/>
            <p:nvPr/>
          </p:nvSpPr>
          <p:spPr>
            <a:xfrm>
              <a:off x="505" y="912"/>
              <a:ext cx="283" cy="267"/>
            </a:xfrm>
            <a:prstGeom prst="rect">
              <a:avLst/>
            </a:prstGeom>
            <a:solidFill>
              <a:srgbClr val="EAEAEA"/>
            </a:solid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2</a:t>
              </a:r>
              <a:endParaRPr/>
            </a:p>
          </p:txBody>
        </p:sp>
        <p:sp>
          <p:nvSpPr>
            <p:cNvPr id="185" name="Google Shape;185;p8"/>
            <p:cNvSpPr txBox="1"/>
            <p:nvPr/>
          </p:nvSpPr>
          <p:spPr>
            <a:xfrm>
              <a:off x="221" y="912"/>
              <a:ext cx="284" cy="267"/>
            </a:xfrm>
            <a:prstGeom prst="rect">
              <a:avLst/>
            </a:prstGeom>
            <a:solidFill>
              <a:srgbClr val="EAEAEA"/>
            </a:solid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1</a:t>
              </a:r>
              <a:endParaRPr/>
            </a:p>
          </p:txBody>
        </p:sp>
        <p:cxnSp>
          <p:nvCxnSpPr>
            <p:cNvPr id="186" name="Google Shape;186;p8"/>
            <p:cNvCxnSpPr/>
            <p:nvPr/>
          </p:nvCxnSpPr>
          <p:spPr>
            <a:xfrm>
              <a:off x="221" y="912"/>
              <a:ext cx="1987" cy="0"/>
            </a:xfrm>
            <a:prstGeom prst="straightConnector1">
              <a:avLst/>
            </a:prstGeom>
            <a:noFill/>
            <a:ln cap="sq" cmpd="sng" w="28575">
              <a:solidFill>
                <a:schemeClr val="dk1"/>
              </a:solidFill>
              <a:prstDash val="solid"/>
              <a:miter lim="800000"/>
              <a:headEnd len="med" w="med" type="none"/>
              <a:tailEnd len="med" w="med" type="none"/>
            </a:ln>
          </p:spPr>
        </p:cxnSp>
        <p:cxnSp>
          <p:nvCxnSpPr>
            <p:cNvPr id="187" name="Google Shape;187;p8"/>
            <p:cNvCxnSpPr/>
            <p:nvPr/>
          </p:nvCxnSpPr>
          <p:spPr>
            <a:xfrm>
              <a:off x="221" y="1179"/>
              <a:ext cx="1987" cy="0"/>
            </a:xfrm>
            <a:prstGeom prst="straightConnector1">
              <a:avLst/>
            </a:prstGeom>
            <a:noFill/>
            <a:ln cap="sq" cmpd="sng" w="28575">
              <a:solidFill>
                <a:schemeClr val="dk1"/>
              </a:solidFill>
              <a:prstDash val="solid"/>
              <a:miter lim="800000"/>
              <a:headEnd len="med" w="med" type="none"/>
              <a:tailEnd len="med" w="med" type="none"/>
            </a:ln>
          </p:spPr>
        </p:cxnSp>
        <p:cxnSp>
          <p:nvCxnSpPr>
            <p:cNvPr id="188" name="Google Shape;188;p8"/>
            <p:cNvCxnSpPr/>
            <p:nvPr/>
          </p:nvCxnSpPr>
          <p:spPr>
            <a:xfrm>
              <a:off x="221" y="912"/>
              <a:ext cx="0" cy="267"/>
            </a:xfrm>
            <a:prstGeom prst="straightConnector1">
              <a:avLst/>
            </a:prstGeom>
            <a:noFill/>
            <a:ln cap="sq" cmpd="sng" w="28575">
              <a:solidFill>
                <a:schemeClr val="dk1"/>
              </a:solidFill>
              <a:prstDash val="solid"/>
              <a:miter lim="800000"/>
              <a:headEnd len="med" w="med" type="none"/>
              <a:tailEnd len="med" w="med" type="none"/>
            </a:ln>
          </p:spPr>
        </p:cxnSp>
        <p:cxnSp>
          <p:nvCxnSpPr>
            <p:cNvPr id="189" name="Google Shape;189;p8"/>
            <p:cNvCxnSpPr/>
            <p:nvPr/>
          </p:nvCxnSpPr>
          <p:spPr>
            <a:xfrm>
              <a:off x="505"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190" name="Google Shape;190;p8"/>
            <p:cNvCxnSpPr/>
            <p:nvPr/>
          </p:nvCxnSpPr>
          <p:spPr>
            <a:xfrm>
              <a:off x="788"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191" name="Google Shape;191;p8"/>
            <p:cNvCxnSpPr/>
            <p:nvPr/>
          </p:nvCxnSpPr>
          <p:spPr>
            <a:xfrm>
              <a:off x="1072"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192" name="Google Shape;192;p8"/>
            <p:cNvCxnSpPr/>
            <p:nvPr/>
          </p:nvCxnSpPr>
          <p:spPr>
            <a:xfrm>
              <a:off x="1357"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193" name="Google Shape;193;p8"/>
            <p:cNvCxnSpPr/>
            <p:nvPr/>
          </p:nvCxnSpPr>
          <p:spPr>
            <a:xfrm>
              <a:off x="1641"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194" name="Google Shape;194;p8"/>
            <p:cNvCxnSpPr/>
            <p:nvPr/>
          </p:nvCxnSpPr>
          <p:spPr>
            <a:xfrm>
              <a:off x="1924"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195" name="Google Shape;195;p8"/>
            <p:cNvCxnSpPr/>
            <p:nvPr/>
          </p:nvCxnSpPr>
          <p:spPr>
            <a:xfrm>
              <a:off x="2208" y="912"/>
              <a:ext cx="0" cy="267"/>
            </a:xfrm>
            <a:prstGeom prst="straightConnector1">
              <a:avLst/>
            </a:prstGeom>
            <a:noFill/>
            <a:ln cap="sq" cmpd="sng" w="28575">
              <a:solidFill>
                <a:schemeClr val="dk1"/>
              </a:solidFill>
              <a:prstDash val="solid"/>
              <a:miter lim="800000"/>
              <a:headEnd len="med" w="med" type="none"/>
              <a:tailEnd len="med" w="med" type="none"/>
            </a:ln>
          </p:spPr>
        </p:cxnSp>
      </p:grpSp>
      <p:sp>
        <p:nvSpPr>
          <p:cNvPr id="196" name="Google Shape;196;p8"/>
          <p:cNvSpPr/>
          <p:nvPr/>
        </p:nvSpPr>
        <p:spPr>
          <a:xfrm>
            <a:off x="3014662" y="3606800"/>
            <a:ext cx="425450" cy="393700"/>
          </a:xfrm>
          <a:prstGeom prst="ellipse">
            <a:avLst/>
          </a:prstGeom>
          <a:noFill/>
          <a:ln cap="flat" cmpd="sng" w="38100">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pSp>
        <p:nvGrpSpPr>
          <p:cNvPr id="197" name="Google Shape;197;p8"/>
          <p:cNvGrpSpPr/>
          <p:nvPr/>
        </p:nvGrpSpPr>
        <p:grpSpPr>
          <a:xfrm>
            <a:off x="754062" y="4273550"/>
            <a:ext cx="3154362" cy="423862"/>
            <a:chOff x="221" y="912"/>
            <a:chExt cx="1987" cy="267"/>
          </a:xfrm>
        </p:grpSpPr>
        <p:sp>
          <p:nvSpPr>
            <p:cNvPr id="198" name="Google Shape;198;p8"/>
            <p:cNvSpPr txBox="1"/>
            <p:nvPr/>
          </p:nvSpPr>
          <p:spPr>
            <a:xfrm>
              <a:off x="1924" y="912"/>
              <a:ext cx="284" cy="267"/>
            </a:xfrm>
            <a:prstGeom prst="rect">
              <a:avLst/>
            </a:prstGeom>
            <a:no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8</a:t>
              </a:r>
              <a:endParaRPr/>
            </a:p>
          </p:txBody>
        </p:sp>
        <p:sp>
          <p:nvSpPr>
            <p:cNvPr id="199" name="Google Shape;199;p8"/>
            <p:cNvSpPr txBox="1"/>
            <p:nvPr/>
          </p:nvSpPr>
          <p:spPr>
            <a:xfrm>
              <a:off x="1641" y="912"/>
              <a:ext cx="283" cy="267"/>
            </a:xfrm>
            <a:prstGeom prst="rect">
              <a:avLst/>
            </a:prstGeom>
            <a:no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6</a:t>
              </a:r>
              <a:endParaRPr/>
            </a:p>
          </p:txBody>
        </p:sp>
        <p:sp>
          <p:nvSpPr>
            <p:cNvPr id="200" name="Google Shape;200;p8"/>
            <p:cNvSpPr txBox="1"/>
            <p:nvPr/>
          </p:nvSpPr>
          <p:spPr>
            <a:xfrm>
              <a:off x="1357" y="912"/>
              <a:ext cx="284" cy="267"/>
            </a:xfrm>
            <a:prstGeom prst="rect">
              <a:avLst/>
            </a:prstGeom>
            <a:no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4</a:t>
              </a:r>
              <a:endParaRPr/>
            </a:p>
          </p:txBody>
        </p:sp>
        <p:sp>
          <p:nvSpPr>
            <p:cNvPr id="201" name="Google Shape;201;p8"/>
            <p:cNvSpPr txBox="1"/>
            <p:nvPr/>
          </p:nvSpPr>
          <p:spPr>
            <a:xfrm>
              <a:off x="1072" y="912"/>
              <a:ext cx="285" cy="267"/>
            </a:xfrm>
            <a:prstGeom prst="rect">
              <a:avLst/>
            </a:prstGeom>
            <a:no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9</a:t>
              </a:r>
              <a:endParaRPr/>
            </a:p>
          </p:txBody>
        </p:sp>
        <p:sp>
          <p:nvSpPr>
            <p:cNvPr id="202" name="Google Shape;202;p8"/>
            <p:cNvSpPr txBox="1"/>
            <p:nvPr/>
          </p:nvSpPr>
          <p:spPr>
            <a:xfrm>
              <a:off x="788" y="912"/>
              <a:ext cx="284" cy="267"/>
            </a:xfrm>
            <a:prstGeom prst="rect">
              <a:avLst/>
            </a:prstGeom>
            <a:solidFill>
              <a:srgbClr val="EAEAEA"/>
            </a:solid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3</a:t>
              </a:r>
              <a:endParaRPr/>
            </a:p>
          </p:txBody>
        </p:sp>
        <p:sp>
          <p:nvSpPr>
            <p:cNvPr id="203" name="Google Shape;203;p8"/>
            <p:cNvSpPr txBox="1"/>
            <p:nvPr/>
          </p:nvSpPr>
          <p:spPr>
            <a:xfrm>
              <a:off x="505" y="912"/>
              <a:ext cx="283" cy="267"/>
            </a:xfrm>
            <a:prstGeom prst="rect">
              <a:avLst/>
            </a:prstGeom>
            <a:solidFill>
              <a:srgbClr val="EAEAEA"/>
            </a:solid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2</a:t>
              </a:r>
              <a:endParaRPr/>
            </a:p>
          </p:txBody>
        </p:sp>
        <p:sp>
          <p:nvSpPr>
            <p:cNvPr id="204" name="Google Shape;204;p8"/>
            <p:cNvSpPr txBox="1"/>
            <p:nvPr/>
          </p:nvSpPr>
          <p:spPr>
            <a:xfrm>
              <a:off x="221" y="912"/>
              <a:ext cx="284" cy="267"/>
            </a:xfrm>
            <a:prstGeom prst="rect">
              <a:avLst/>
            </a:prstGeom>
            <a:solidFill>
              <a:srgbClr val="EAEAEA"/>
            </a:solid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1</a:t>
              </a:r>
              <a:endParaRPr/>
            </a:p>
          </p:txBody>
        </p:sp>
        <p:cxnSp>
          <p:nvCxnSpPr>
            <p:cNvPr id="205" name="Google Shape;205;p8"/>
            <p:cNvCxnSpPr/>
            <p:nvPr/>
          </p:nvCxnSpPr>
          <p:spPr>
            <a:xfrm>
              <a:off x="221" y="912"/>
              <a:ext cx="1987" cy="0"/>
            </a:xfrm>
            <a:prstGeom prst="straightConnector1">
              <a:avLst/>
            </a:prstGeom>
            <a:noFill/>
            <a:ln cap="sq" cmpd="sng" w="28575">
              <a:solidFill>
                <a:schemeClr val="dk1"/>
              </a:solidFill>
              <a:prstDash val="solid"/>
              <a:miter lim="800000"/>
              <a:headEnd len="med" w="med" type="none"/>
              <a:tailEnd len="med" w="med" type="none"/>
            </a:ln>
          </p:spPr>
        </p:cxnSp>
        <p:cxnSp>
          <p:nvCxnSpPr>
            <p:cNvPr id="206" name="Google Shape;206;p8"/>
            <p:cNvCxnSpPr/>
            <p:nvPr/>
          </p:nvCxnSpPr>
          <p:spPr>
            <a:xfrm>
              <a:off x="221" y="1179"/>
              <a:ext cx="1987" cy="0"/>
            </a:xfrm>
            <a:prstGeom prst="straightConnector1">
              <a:avLst/>
            </a:prstGeom>
            <a:noFill/>
            <a:ln cap="sq" cmpd="sng" w="28575">
              <a:solidFill>
                <a:schemeClr val="dk1"/>
              </a:solidFill>
              <a:prstDash val="solid"/>
              <a:miter lim="800000"/>
              <a:headEnd len="med" w="med" type="none"/>
              <a:tailEnd len="med" w="med" type="none"/>
            </a:ln>
          </p:spPr>
        </p:cxnSp>
        <p:cxnSp>
          <p:nvCxnSpPr>
            <p:cNvPr id="207" name="Google Shape;207;p8"/>
            <p:cNvCxnSpPr/>
            <p:nvPr/>
          </p:nvCxnSpPr>
          <p:spPr>
            <a:xfrm>
              <a:off x="221" y="912"/>
              <a:ext cx="0" cy="267"/>
            </a:xfrm>
            <a:prstGeom prst="straightConnector1">
              <a:avLst/>
            </a:prstGeom>
            <a:noFill/>
            <a:ln cap="sq" cmpd="sng" w="28575">
              <a:solidFill>
                <a:schemeClr val="dk1"/>
              </a:solidFill>
              <a:prstDash val="solid"/>
              <a:miter lim="800000"/>
              <a:headEnd len="med" w="med" type="none"/>
              <a:tailEnd len="med" w="med" type="none"/>
            </a:ln>
          </p:spPr>
        </p:cxnSp>
        <p:cxnSp>
          <p:nvCxnSpPr>
            <p:cNvPr id="208" name="Google Shape;208;p8"/>
            <p:cNvCxnSpPr/>
            <p:nvPr/>
          </p:nvCxnSpPr>
          <p:spPr>
            <a:xfrm>
              <a:off x="505"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209" name="Google Shape;209;p8"/>
            <p:cNvCxnSpPr/>
            <p:nvPr/>
          </p:nvCxnSpPr>
          <p:spPr>
            <a:xfrm>
              <a:off x="788"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210" name="Google Shape;210;p8"/>
            <p:cNvCxnSpPr/>
            <p:nvPr/>
          </p:nvCxnSpPr>
          <p:spPr>
            <a:xfrm>
              <a:off x="1072"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211" name="Google Shape;211;p8"/>
            <p:cNvCxnSpPr/>
            <p:nvPr/>
          </p:nvCxnSpPr>
          <p:spPr>
            <a:xfrm>
              <a:off x="1357"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212" name="Google Shape;212;p8"/>
            <p:cNvCxnSpPr/>
            <p:nvPr/>
          </p:nvCxnSpPr>
          <p:spPr>
            <a:xfrm>
              <a:off x="1641"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213" name="Google Shape;213;p8"/>
            <p:cNvCxnSpPr/>
            <p:nvPr/>
          </p:nvCxnSpPr>
          <p:spPr>
            <a:xfrm>
              <a:off x="1924"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214" name="Google Shape;214;p8"/>
            <p:cNvCxnSpPr/>
            <p:nvPr/>
          </p:nvCxnSpPr>
          <p:spPr>
            <a:xfrm>
              <a:off x="2208" y="912"/>
              <a:ext cx="0" cy="267"/>
            </a:xfrm>
            <a:prstGeom prst="straightConnector1">
              <a:avLst/>
            </a:prstGeom>
            <a:noFill/>
            <a:ln cap="sq" cmpd="sng" w="28575">
              <a:solidFill>
                <a:schemeClr val="dk1"/>
              </a:solidFill>
              <a:prstDash val="solid"/>
              <a:miter lim="800000"/>
              <a:headEnd len="med" w="med" type="none"/>
              <a:tailEnd len="med" w="med" type="none"/>
            </a:ln>
          </p:spPr>
        </p:cxnSp>
      </p:grpSp>
      <p:sp>
        <p:nvSpPr>
          <p:cNvPr id="215" name="Google Shape;215;p8"/>
          <p:cNvSpPr/>
          <p:nvPr/>
        </p:nvSpPr>
        <p:spPr>
          <a:xfrm>
            <a:off x="2562225" y="4278312"/>
            <a:ext cx="425450" cy="393700"/>
          </a:xfrm>
          <a:prstGeom prst="ellipse">
            <a:avLst/>
          </a:prstGeom>
          <a:noFill/>
          <a:ln cap="flat" cmpd="sng" w="38100">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pSp>
        <p:nvGrpSpPr>
          <p:cNvPr id="216" name="Google Shape;216;p8"/>
          <p:cNvGrpSpPr/>
          <p:nvPr/>
        </p:nvGrpSpPr>
        <p:grpSpPr>
          <a:xfrm>
            <a:off x="5105400" y="2938462"/>
            <a:ext cx="3154362" cy="423862"/>
            <a:chOff x="221" y="912"/>
            <a:chExt cx="1987" cy="267"/>
          </a:xfrm>
        </p:grpSpPr>
        <p:sp>
          <p:nvSpPr>
            <p:cNvPr id="217" name="Google Shape;217;p8"/>
            <p:cNvSpPr txBox="1"/>
            <p:nvPr/>
          </p:nvSpPr>
          <p:spPr>
            <a:xfrm>
              <a:off x="1924" y="912"/>
              <a:ext cx="284" cy="267"/>
            </a:xfrm>
            <a:prstGeom prst="rect">
              <a:avLst/>
            </a:prstGeom>
            <a:no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8</a:t>
              </a:r>
              <a:endParaRPr/>
            </a:p>
          </p:txBody>
        </p:sp>
        <p:sp>
          <p:nvSpPr>
            <p:cNvPr id="218" name="Google Shape;218;p8"/>
            <p:cNvSpPr txBox="1"/>
            <p:nvPr/>
          </p:nvSpPr>
          <p:spPr>
            <a:xfrm>
              <a:off x="1641" y="912"/>
              <a:ext cx="283" cy="267"/>
            </a:xfrm>
            <a:prstGeom prst="rect">
              <a:avLst/>
            </a:prstGeom>
            <a:no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9</a:t>
              </a:r>
              <a:endParaRPr/>
            </a:p>
          </p:txBody>
        </p:sp>
        <p:sp>
          <p:nvSpPr>
            <p:cNvPr id="219" name="Google Shape;219;p8"/>
            <p:cNvSpPr txBox="1"/>
            <p:nvPr/>
          </p:nvSpPr>
          <p:spPr>
            <a:xfrm>
              <a:off x="1357" y="912"/>
              <a:ext cx="284" cy="267"/>
            </a:xfrm>
            <a:prstGeom prst="rect">
              <a:avLst/>
            </a:prstGeom>
            <a:solidFill>
              <a:srgbClr val="EAEAEA"/>
            </a:solid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6</a:t>
              </a:r>
              <a:endParaRPr/>
            </a:p>
          </p:txBody>
        </p:sp>
        <p:sp>
          <p:nvSpPr>
            <p:cNvPr id="220" name="Google Shape;220;p8"/>
            <p:cNvSpPr txBox="1"/>
            <p:nvPr/>
          </p:nvSpPr>
          <p:spPr>
            <a:xfrm>
              <a:off x="1072" y="912"/>
              <a:ext cx="285" cy="267"/>
            </a:xfrm>
            <a:prstGeom prst="rect">
              <a:avLst/>
            </a:prstGeom>
            <a:solidFill>
              <a:srgbClr val="EAEAEA"/>
            </a:solid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4</a:t>
              </a:r>
              <a:endParaRPr/>
            </a:p>
          </p:txBody>
        </p:sp>
        <p:sp>
          <p:nvSpPr>
            <p:cNvPr id="221" name="Google Shape;221;p8"/>
            <p:cNvSpPr txBox="1"/>
            <p:nvPr/>
          </p:nvSpPr>
          <p:spPr>
            <a:xfrm>
              <a:off x="788" y="912"/>
              <a:ext cx="284" cy="267"/>
            </a:xfrm>
            <a:prstGeom prst="rect">
              <a:avLst/>
            </a:prstGeom>
            <a:solidFill>
              <a:srgbClr val="EAEAEA"/>
            </a:solid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3</a:t>
              </a:r>
              <a:endParaRPr/>
            </a:p>
          </p:txBody>
        </p:sp>
        <p:sp>
          <p:nvSpPr>
            <p:cNvPr id="222" name="Google Shape;222;p8"/>
            <p:cNvSpPr txBox="1"/>
            <p:nvPr/>
          </p:nvSpPr>
          <p:spPr>
            <a:xfrm>
              <a:off x="505" y="912"/>
              <a:ext cx="283" cy="267"/>
            </a:xfrm>
            <a:prstGeom prst="rect">
              <a:avLst/>
            </a:prstGeom>
            <a:solidFill>
              <a:srgbClr val="EAEAEA"/>
            </a:solid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2</a:t>
              </a:r>
              <a:endParaRPr/>
            </a:p>
          </p:txBody>
        </p:sp>
        <p:sp>
          <p:nvSpPr>
            <p:cNvPr id="223" name="Google Shape;223;p8"/>
            <p:cNvSpPr txBox="1"/>
            <p:nvPr/>
          </p:nvSpPr>
          <p:spPr>
            <a:xfrm>
              <a:off x="221" y="912"/>
              <a:ext cx="284" cy="267"/>
            </a:xfrm>
            <a:prstGeom prst="rect">
              <a:avLst/>
            </a:prstGeom>
            <a:solidFill>
              <a:srgbClr val="EAEAEA"/>
            </a:solid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1</a:t>
              </a:r>
              <a:endParaRPr/>
            </a:p>
          </p:txBody>
        </p:sp>
        <p:cxnSp>
          <p:nvCxnSpPr>
            <p:cNvPr id="224" name="Google Shape;224;p8"/>
            <p:cNvCxnSpPr/>
            <p:nvPr/>
          </p:nvCxnSpPr>
          <p:spPr>
            <a:xfrm>
              <a:off x="221" y="912"/>
              <a:ext cx="1987" cy="0"/>
            </a:xfrm>
            <a:prstGeom prst="straightConnector1">
              <a:avLst/>
            </a:prstGeom>
            <a:noFill/>
            <a:ln cap="sq" cmpd="sng" w="28575">
              <a:solidFill>
                <a:schemeClr val="dk1"/>
              </a:solidFill>
              <a:prstDash val="solid"/>
              <a:miter lim="800000"/>
              <a:headEnd len="med" w="med" type="none"/>
              <a:tailEnd len="med" w="med" type="none"/>
            </a:ln>
          </p:spPr>
        </p:cxnSp>
        <p:cxnSp>
          <p:nvCxnSpPr>
            <p:cNvPr id="225" name="Google Shape;225;p8"/>
            <p:cNvCxnSpPr/>
            <p:nvPr/>
          </p:nvCxnSpPr>
          <p:spPr>
            <a:xfrm>
              <a:off x="221" y="1179"/>
              <a:ext cx="1987" cy="0"/>
            </a:xfrm>
            <a:prstGeom prst="straightConnector1">
              <a:avLst/>
            </a:prstGeom>
            <a:noFill/>
            <a:ln cap="sq" cmpd="sng" w="28575">
              <a:solidFill>
                <a:schemeClr val="dk1"/>
              </a:solidFill>
              <a:prstDash val="solid"/>
              <a:miter lim="800000"/>
              <a:headEnd len="med" w="med" type="none"/>
              <a:tailEnd len="med" w="med" type="none"/>
            </a:ln>
          </p:spPr>
        </p:cxnSp>
        <p:cxnSp>
          <p:nvCxnSpPr>
            <p:cNvPr id="226" name="Google Shape;226;p8"/>
            <p:cNvCxnSpPr/>
            <p:nvPr/>
          </p:nvCxnSpPr>
          <p:spPr>
            <a:xfrm>
              <a:off x="221" y="912"/>
              <a:ext cx="0" cy="267"/>
            </a:xfrm>
            <a:prstGeom prst="straightConnector1">
              <a:avLst/>
            </a:prstGeom>
            <a:noFill/>
            <a:ln cap="sq" cmpd="sng" w="28575">
              <a:solidFill>
                <a:schemeClr val="dk1"/>
              </a:solidFill>
              <a:prstDash val="solid"/>
              <a:miter lim="800000"/>
              <a:headEnd len="med" w="med" type="none"/>
              <a:tailEnd len="med" w="med" type="none"/>
            </a:ln>
          </p:spPr>
        </p:cxnSp>
        <p:cxnSp>
          <p:nvCxnSpPr>
            <p:cNvPr id="227" name="Google Shape;227;p8"/>
            <p:cNvCxnSpPr/>
            <p:nvPr/>
          </p:nvCxnSpPr>
          <p:spPr>
            <a:xfrm>
              <a:off x="505"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228" name="Google Shape;228;p8"/>
            <p:cNvCxnSpPr/>
            <p:nvPr/>
          </p:nvCxnSpPr>
          <p:spPr>
            <a:xfrm>
              <a:off x="788"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229" name="Google Shape;229;p8"/>
            <p:cNvCxnSpPr/>
            <p:nvPr/>
          </p:nvCxnSpPr>
          <p:spPr>
            <a:xfrm>
              <a:off x="1072"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230" name="Google Shape;230;p8"/>
            <p:cNvCxnSpPr/>
            <p:nvPr/>
          </p:nvCxnSpPr>
          <p:spPr>
            <a:xfrm>
              <a:off x="1357"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231" name="Google Shape;231;p8"/>
            <p:cNvCxnSpPr/>
            <p:nvPr/>
          </p:nvCxnSpPr>
          <p:spPr>
            <a:xfrm>
              <a:off x="1641"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232" name="Google Shape;232;p8"/>
            <p:cNvCxnSpPr/>
            <p:nvPr/>
          </p:nvCxnSpPr>
          <p:spPr>
            <a:xfrm>
              <a:off x="1924"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233" name="Google Shape;233;p8"/>
            <p:cNvCxnSpPr/>
            <p:nvPr/>
          </p:nvCxnSpPr>
          <p:spPr>
            <a:xfrm>
              <a:off x="2208" y="912"/>
              <a:ext cx="0" cy="267"/>
            </a:xfrm>
            <a:prstGeom prst="straightConnector1">
              <a:avLst/>
            </a:prstGeom>
            <a:noFill/>
            <a:ln cap="sq" cmpd="sng" w="28575">
              <a:solidFill>
                <a:schemeClr val="dk1"/>
              </a:solidFill>
              <a:prstDash val="solid"/>
              <a:miter lim="800000"/>
              <a:headEnd len="med" w="med" type="none"/>
              <a:tailEnd len="med" w="med" type="none"/>
            </a:ln>
          </p:spPr>
        </p:cxnSp>
      </p:grpSp>
      <p:sp>
        <p:nvSpPr>
          <p:cNvPr id="234" name="Google Shape;234;p8"/>
          <p:cNvSpPr/>
          <p:nvPr/>
        </p:nvSpPr>
        <p:spPr>
          <a:xfrm>
            <a:off x="7364412" y="2293937"/>
            <a:ext cx="425450" cy="393700"/>
          </a:xfrm>
          <a:prstGeom prst="ellipse">
            <a:avLst/>
          </a:prstGeom>
          <a:noFill/>
          <a:ln cap="flat" cmpd="sng" w="38100">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235" name="Google Shape;235;p8"/>
          <p:cNvSpPr/>
          <p:nvPr/>
        </p:nvSpPr>
        <p:spPr>
          <a:xfrm>
            <a:off x="7832725" y="2962275"/>
            <a:ext cx="425450" cy="393700"/>
          </a:xfrm>
          <a:prstGeom prst="ellipse">
            <a:avLst/>
          </a:prstGeom>
          <a:noFill/>
          <a:ln cap="flat" cmpd="sng" w="38100">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pSp>
        <p:nvGrpSpPr>
          <p:cNvPr id="236" name="Google Shape;236;p8"/>
          <p:cNvGrpSpPr/>
          <p:nvPr/>
        </p:nvGrpSpPr>
        <p:grpSpPr>
          <a:xfrm>
            <a:off x="5105400" y="2286000"/>
            <a:ext cx="3154362" cy="423862"/>
            <a:chOff x="221" y="912"/>
            <a:chExt cx="1987" cy="267"/>
          </a:xfrm>
        </p:grpSpPr>
        <p:sp>
          <p:nvSpPr>
            <p:cNvPr id="237" name="Google Shape;237;p8"/>
            <p:cNvSpPr txBox="1"/>
            <p:nvPr/>
          </p:nvSpPr>
          <p:spPr>
            <a:xfrm>
              <a:off x="1924" y="912"/>
              <a:ext cx="284" cy="267"/>
            </a:xfrm>
            <a:prstGeom prst="rect">
              <a:avLst/>
            </a:prstGeom>
            <a:no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8</a:t>
              </a:r>
              <a:endParaRPr/>
            </a:p>
          </p:txBody>
        </p:sp>
        <p:sp>
          <p:nvSpPr>
            <p:cNvPr id="238" name="Google Shape;238;p8"/>
            <p:cNvSpPr txBox="1"/>
            <p:nvPr/>
          </p:nvSpPr>
          <p:spPr>
            <a:xfrm>
              <a:off x="1641" y="912"/>
              <a:ext cx="283" cy="267"/>
            </a:xfrm>
            <a:prstGeom prst="rect">
              <a:avLst/>
            </a:prstGeom>
            <a:no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6</a:t>
              </a:r>
              <a:endParaRPr/>
            </a:p>
          </p:txBody>
        </p:sp>
        <p:sp>
          <p:nvSpPr>
            <p:cNvPr id="239" name="Google Shape;239;p8"/>
            <p:cNvSpPr txBox="1"/>
            <p:nvPr/>
          </p:nvSpPr>
          <p:spPr>
            <a:xfrm>
              <a:off x="1357" y="912"/>
              <a:ext cx="284" cy="267"/>
            </a:xfrm>
            <a:prstGeom prst="rect">
              <a:avLst/>
            </a:prstGeom>
            <a:no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9</a:t>
              </a:r>
              <a:endParaRPr/>
            </a:p>
          </p:txBody>
        </p:sp>
        <p:sp>
          <p:nvSpPr>
            <p:cNvPr id="240" name="Google Shape;240;p8"/>
            <p:cNvSpPr txBox="1"/>
            <p:nvPr/>
          </p:nvSpPr>
          <p:spPr>
            <a:xfrm>
              <a:off x="1072" y="912"/>
              <a:ext cx="285" cy="267"/>
            </a:xfrm>
            <a:prstGeom prst="rect">
              <a:avLst/>
            </a:prstGeom>
            <a:solidFill>
              <a:srgbClr val="EAEAEA"/>
            </a:solid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4</a:t>
              </a:r>
              <a:endParaRPr/>
            </a:p>
          </p:txBody>
        </p:sp>
        <p:sp>
          <p:nvSpPr>
            <p:cNvPr id="241" name="Google Shape;241;p8"/>
            <p:cNvSpPr txBox="1"/>
            <p:nvPr/>
          </p:nvSpPr>
          <p:spPr>
            <a:xfrm>
              <a:off x="788" y="912"/>
              <a:ext cx="284" cy="267"/>
            </a:xfrm>
            <a:prstGeom prst="rect">
              <a:avLst/>
            </a:prstGeom>
            <a:solidFill>
              <a:srgbClr val="EAEAEA"/>
            </a:solid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3</a:t>
              </a:r>
              <a:endParaRPr/>
            </a:p>
          </p:txBody>
        </p:sp>
        <p:sp>
          <p:nvSpPr>
            <p:cNvPr id="242" name="Google Shape;242;p8"/>
            <p:cNvSpPr txBox="1"/>
            <p:nvPr/>
          </p:nvSpPr>
          <p:spPr>
            <a:xfrm>
              <a:off x="505" y="912"/>
              <a:ext cx="283" cy="267"/>
            </a:xfrm>
            <a:prstGeom prst="rect">
              <a:avLst/>
            </a:prstGeom>
            <a:solidFill>
              <a:srgbClr val="EAEAEA"/>
            </a:solid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2</a:t>
              </a:r>
              <a:endParaRPr/>
            </a:p>
          </p:txBody>
        </p:sp>
        <p:sp>
          <p:nvSpPr>
            <p:cNvPr id="243" name="Google Shape;243;p8"/>
            <p:cNvSpPr txBox="1"/>
            <p:nvPr/>
          </p:nvSpPr>
          <p:spPr>
            <a:xfrm>
              <a:off x="221" y="912"/>
              <a:ext cx="284" cy="267"/>
            </a:xfrm>
            <a:prstGeom prst="rect">
              <a:avLst/>
            </a:prstGeom>
            <a:solidFill>
              <a:srgbClr val="EAEAEA"/>
            </a:solid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1</a:t>
              </a:r>
              <a:endParaRPr/>
            </a:p>
          </p:txBody>
        </p:sp>
        <p:cxnSp>
          <p:nvCxnSpPr>
            <p:cNvPr id="244" name="Google Shape;244;p8"/>
            <p:cNvCxnSpPr/>
            <p:nvPr/>
          </p:nvCxnSpPr>
          <p:spPr>
            <a:xfrm>
              <a:off x="221" y="912"/>
              <a:ext cx="1987" cy="0"/>
            </a:xfrm>
            <a:prstGeom prst="straightConnector1">
              <a:avLst/>
            </a:prstGeom>
            <a:noFill/>
            <a:ln cap="sq" cmpd="sng" w="28575">
              <a:solidFill>
                <a:schemeClr val="dk1"/>
              </a:solidFill>
              <a:prstDash val="solid"/>
              <a:miter lim="800000"/>
              <a:headEnd len="med" w="med" type="none"/>
              <a:tailEnd len="med" w="med" type="none"/>
            </a:ln>
          </p:spPr>
        </p:cxnSp>
        <p:cxnSp>
          <p:nvCxnSpPr>
            <p:cNvPr id="245" name="Google Shape;245;p8"/>
            <p:cNvCxnSpPr/>
            <p:nvPr/>
          </p:nvCxnSpPr>
          <p:spPr>
            <a:xfrm>
              <a:off x="221" y="1179"/>
              <a:ext cx="1987" cy="0"/>
            </a:xfrm>
            <a:prstGeom prst="straightConnector1">
              <a:avLst/>
            </a:prstGeom>
            <a:noFill/>
            <a:ln cap="sq" cmpd="sng" w="28575">
              <a:solidFill>
                <a:schemeClr val="dk1"/>
              </a:solidFill>
              <a:prstDash val="solid"/>
              <a:miter lim="800000"/>
              <a:headEnd len="med" w="med" type="none"/>
              <a:tailEnd len="med" w="med" type="none"/>
            </a:ln>
          </p:spPr>
        </p:cxnSp>
        <p:cxnSp>
          <p:nvCxnSpPr>
            <p:cNvPr id="246" name="Google Shape;246;p8"/>
            <p:cNvCxnSpPr/>
            <p:nvPr/>
          </p:nvCxnSpPr>
          <p:spPr>
            <a:xfrm>
              <a:off x="221" y="912"/>
              <a:ext cx="0" cy="267"/>
            </a:xfrm>
            <a:prstGeom prst="straightConnector1">
              <a:avLst/>
            </a:prstGeom>
            <a:noFill/>
            <a:ln cap="sq" cmpd="sng" w="28575">
              <a:solidFill>
                <a:schemeClr val="dk1"/>
              </a:solidFill>
              <a:prstDash val="solid"/>
              <a:miter lim="800000"/>
              <a:headEnd len="med" w="med" type="none"/>
              <a:tailEnd len="med" w="med" type="none"/>
            </a:ln>
          </p:spPr>
        </p:cxnSp>
        <p:cxnSp>
          <p:nvCxnSpPr>
            <p:cNvPr id="247" name="Google Shape;247;p8"/>
            <p:cNvCxnSpPr/>
            <p:nvPr/>
          </p:nvCxnSpPr>
          <p:spPr>
            <a:xfrm>
              <a:off x="505"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248" name="Google Shape;248;p8"/>
            <p:cNvCxnSpPr/>
            <p:nvPr/>
          </p:nvCxnSpPr>
          <p:spPr>
            <a:xfrm>
              <a:off x="788"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249" name="Google Shape;249;p8"/>
            <p:cNvCxnSpPr/>
            <p:nvPr/>
          </p:nvCxnSpPr>
          <p:spPr>
            <a:xfrm>
              <a:off x="1072"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250" name="Google Shape;250;p8"/>
            <p:cNvCxnSpPr/>
            <p:nvPr/>
          </p:nvCxnSpPr>
          <p:spPr>
            <a:xfrm>
              <a:off x="1357"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251" name="Google Shape;251;p8"/>
            <p:cNvCxnSpPr/>
            <p:nvPr/>
          </p:nvCxnSpPr>
          <p:spPr>
            <a:xfrm>
              <a:off x="1641"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252" name="Google Shape;252;p8"/>
            <p:cNvCxnSpPr/>
            <p:nvPr/>
          </p:nvCxnSpPr>
          <p:spPr>
            <a:xfrm>
              <a:off x="1924"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253" name="Google Shape;253;p8"/>
            <p:cNvCxnSpPr/>
            <p:nvPr/>
          </p:nvCxnSpPr>
          <p:spPr>
            <a:xfrm>
              <a:off x="2208" y="912"/>
              <a:ext cx="0" cy="267"/>
            </a:xfrm>
            <a:prstGeom prst="straightConnector1">
              <a:avLst/>
            </a:prstGeom>
            <a:noFill/>
            <a:ln cap="sq" cmpd="sng" w="28575">
              <a:solidFill>
                <a:schemeClr val="dk1"/>
              </a:solidFill>
              <a:prstDash val="solid"/>
              <a:miter lim="800000"/>
              <a:headEnd len="med" w="med" type="none"/>
              <a:tailEnd len="med" w="med" type="none"/>
            </a:ln>
          </p:spPr>
        </p:cxnSp>
      </p:grpSp>
      <p:grpSp>
        <p:nvGrpSpPr>
          <p:cNvPr id="254" name="Google Shape;254;p8"/>
          <p:cNvGrpSpPr/>
          <p:nvPr/>
        </p:nvGrpSpPr>
        <p:grpSpPr>
          <a:xfrm>
            <a:off x="5105400" y="3600450"/>
            <a:ext cx="3154362" cy="423862"/>
            <a:chOff x="221" y="912"/>
            <a:chExt cx="1987" cy="267"/>
          </a:xfrm>
        </p:grpSpPr>
        <p:sp>
          <p:nvSpPr>
            <p:cNvPr id="255" name="Google Shape;255;p8"/>
            <p:cNvSpPr txBox="1"/>
            <p:nvPr/>
          </p:nvSpPr>
          <p:spPr>
            <a:xfrm>
              <a:off x="1924" y="912"/>
              <a:ext cx="284" cy="267"/>
            </a:xfrm>
            <a:prstGeom prst="rect">
              <a:avLst/>
            </a:prstGeom>
            <a:no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9</a:t>
              </a:r>
              <a:endParaRPr/>
            </a:p>
          </p:txBody>
        </p:sp>
        <p:sp>
          <p:nvSpPr>
            <p:cNvPr id="256" name="Google Shape;256;p8"/>
            <p:cNvSpPr txBox="1"/>
            <p:nvPr/>
          </p:nvSpPr>
          <p:spPr>
            <a:xfrm>
              <a:off x="1641" y="912"/>
              <a:ext cx="283" cy="267"/>
            </a:xfrm>
            <a:prstGeom prst="rect">
              <a:avLst/>
            </a:prstGeom>
            <a:solidFill>
              <a:srgbClr val="EAEAEA"/>
            </a:solid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8</a:t>
              </a:r>
              <a:endParaRPr/>
            </a:p>
          </p:txBody>
        </p:sp>
        <p:sp>
          <p:nvSpPr>
            <p:cNvPr id="257" name="Google Shape;257;p8"/>
            <p:cNvSpPr txBox="1"/>
            <p:nvPr/>
          </p:nvSpPr>
          <p:spPr>
            <a:xfrm>
              <a:off x="1357" y="912"/>
              <a:ext cx="284" cy="267"/>
            </a:xfrm>
            <a:prstGeom prst="rect">
              <a:avLst/>
            </a:prstGeom>
            <a:solidFill>
              <a:srgbClr val="EAEAEA"/>
            </a:solid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6</a:t>
              </a:r>
              <a:endParaRPr/>
            </a:p>
          </p:txBody>
        </p:sp>
        <p:sp>
          <p:nvSpPr>
            <p:cNvPr id="258" name="Google Shape;258;p8"/>
            <p:cNvSpPr txBox="1"/>
            <p:nvPr/>
          </p:nvSpPr>
          <p:spPr>
            <a:xfrm>
              <a:off x="1072" y="912"/>
              <a:ext cx="285" cy="267"/>
            </a:xfrm>
            <a:prstGeom prst="rect">
              <a:avLst/>
            </a:prstGeom>
            <a:solidFill>
              <a:srgbClr val="EAEAEA"/>
            </a:solid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4</a:t>
              </a:r>
              <a:endParaRPr/>
            </a:p>
          </p:txBody>
        </p:sp>
        <p:sp>
          <p:nvSpPr>
            <p:cNvPr id="259" name="Google Shape;259;p8"/>
            <p:cNvSpPr txBox="1"/>
            <p:nvPr/>
          </p:nvSpPr>
          <p:spPr>
            <a:xfrm>
              <a:off x="788" y="912"/>
              <a:ext cx="284" cy="267"/>
            </a:xfrm>
            <a:prstGeom prst="rect">
              <a:avLst/>
            </a:prstGeom>
            <a:solidFill>
              <a:srgbClr val="EAEAEA"/>
            </a:solid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3</a:t>
              </a:r>
              <a:endParaRPr/>
            </a:p>
          </p:txBody>
        </p:sp>
        <p:sp>
          <p:nvSpPr>
            <p:cNvPr id="260" name="Google Shape;260;p8"/>
            <p:cNvSpPr txBox="1"/>
            <p:nvPr/>
          </p:nvSpPr>
          <p:spPr>
            <a:xfrm>
              <a:off x="505" y="912"/>
              <a:ext cx="283" cy="267"/>
            </a:xfrm>
            <a:prstGeom prst="rect">
              <a:avLst/>
            </a:prstGeom>
            <a:solidFill>
              <a:srgbClr val="EAEAEA"/>
            </a:solid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2</a:t>
              </a:r>
              <a:endParaRPr/>
            </a:p>
          </p:txBody>
        </p:sp>
        <p:sp>
          <p:nvSpPr>
            <p:cNvPr id="261" name="Google Shape;261;p8"/>
            <p:cNvSpPr txBox="1"/>
            <p:nvPr/>
          </p:nvSpPr>
          <p:spPr>
            <a:xfrm>
              <a:off x="221" y="912"/>
              <a:ext cx="284" cy="267"/>
            </a:xfrm>
            <a:prstGeom prst="rect">
              <a:avLst/>
            </a:prstGeom>
            <a:solidFill>
              <a:srgbClr val="EAEAEA"/>
            </a:solid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1</a:t>
              </a:r>
              <a:endParaRPr/>
            </a:p>
          </p:txBody>
        </p:sp>
        <p:cxnSp>
          <p:nvCxnSpPr>
            <p:cNvPr id="262" name="Google Shape;262;p8"/>
            <p:cNvCxnSpPr/>
            <p:nvPr/>
          </p:nvCxnSpPr>
          <p:spPr>
            <a:xfrm>
              <a:off x="221" y="912"/>
              <a:ext cx="1987" cy="0"/>
            </a:xfrm>
            <a:prstGeom prst="straightConnector1">
              <a:avLst/>
            </a:prstGeom>
            <a:noFill/>
            <a:ln cap="sq" cmpd="sng" w="28575">
              <a:solidFill>
                <a:schemeClr val="dk1"/>
              </a:solidFill>
              <a:prstDash val="solid"/>
              <a:miter lim="800000"/>
              <a:headEnd len="med" w="med" type="none"/>
              <a:tailEnd len="med" w="med" type="none"/>
            </a:ln>
          </p:spPr>
        </p:cxnSp>
        <p:cxnSp>
          <p:nvCxnSpPr>
            <p:cNvPr id="263" name="Google Shape;263;p8"/>
            <p:cNvCxnSpPr/>
            <p:nvPr/>
          </p:nvCxnSpPr>
          <p:spPr>
            <a:xfrm>
              <a:off x="221" y="1179"/>
              <a:ext cx="1987" cy="0"/>
            </a:xfrm>
            <a:prstGeom prst="straightConnector1">
              <a:avLst/>
            </a:prstGeom>
            <a:noFill/>
            <a:ln cap="sq" cmpd="sng" w="28575">
              <a:solidFill>
                <a:schemeClr val="dk1"/>
              </a:solidFill>
              <a:prstDash val="solid"/>
              <a:miter lim="800000"/>
              <a:headEnd len="med" w="med" type="none"/>
              <a:tailEnd len="med" w="med" type="none"/>
            </a:ln>
          </p:spPr>
        </p:cxnSp>
        <p:cxnSp>
          <p:nvCxnSpPr>
            <p:cNvPr id="264" name="Google Shape;264;p8"/>
            <p:cNvCxnSpPr/>
            <p:nvPr/>
          </p:nvCxnSpPr>
          <p:spPr>
            <a:xfrm>
              <a:off x="221" y="912"/>
              <a:ext cx="0" cy="267"/>
            </a:xfrm>
            <a:prstGeom prst="straightConnector1">
              <a:avLst/>
            </a:prstGeom>
            <a:noFill/>
            <a:ln cap="sq" cmpd="sng" w="28575">
              <a:solidFill>
                <a:schemeClr val="dk1"/>
              </a:solidFill>
              <a:prstDash val="solid"/>
              <a:miter lim="800000"/>
              <a:headEnd len="med" w="med" type="none"/>
              <a:tailEnd len="med" w="med" type="none"/>
            </a:ln>
          </p:spPr>
        </p:cxnSp>
        <p:cxnSp>
          <p:nvCxnSpPr>
            <p:cNvPr id="265" name="Google Shape;265;p8"/>
            <p:cNvCxnSpPr/>
            <p:nvPr/>
          </p:nvCxnSpPr>
          <p:spPr>
            <a:xfrm>
              <a:off x="505"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266" name="Google Shape;266;p8"/>
            <p:cNvCxnSpPr/>
            <p:nvPr/>
          </p:nvCxnSpPr>
          <p:spPr>
            <a:xfrm>
              <a:off x="788"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267" name="Google Shape;267;p8"/>
            <p:cNvCxnSpPr/>
            <p:nvPr/>
          </p:nvCxnSpPr>
          <p:spPr>
            <a:xfrm>
              <a:off x="1072"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268" name="Google Shape;268;p8"/>
            <p:cNvCxnSpPr/>
            <p:nvPr/>
          </p:nvCxnSpPr>
          <p:spPr>
            <a:xfrm>
              <a:off x="1357"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269" name="Google Shape;269;p8"/>
            <p:cNvCxnSpPr/>
            <p:nvPr/>
          </p:nvCxnSpPr>
          <p:spPr>
            <a:xfrm>
              <a:off x="1641"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270" name="Google Shape;270;p8"/>
            <p:cNvCxnSpPr/>
            <p:nvPr/>
          </p:nvCxnSpPr>
          <p:spPr>
            <a:xfrm>
              <a:off x="1924"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271" name="Google Shape;271;p8"/>
            <p:cNvCxnSpPr/>
            <p:nvPr/>
          </p:nvCxnSpPr>
          <p:spPr>
            <a:xfrm>
              <a:off x="2208" y="912"/>
              <a:ext cx="0" cy="267"/>
            </a:xfrm>
            <a:prstGeom prst="straightConnector1">
              <a:avLst/>
            </a:prstGeom>
            <a:noFill/>
            <a:ln cap="sq" cmpd="sng" w="28575">
              <a:solidFill>
                <a:schemeClr val="dk1"/>
              </a:solidFill>
              <a:prstDash val="solid"/>
              <a:miter lim="800000"/>
              <a:headEnd len="med" w="med" type="none"/>
              <a:tailEnd len="med" w="med" type="none"/>
            </a:ln>
          </p:spPr>
        </p:cxnSp>
      </p:grpSp>
      <p:sp>
        <p:nvSpPr>
          <p:cNvPr id="272" name="Google Shape;272;p8"/>
          <p:cNvSpPr/>
          <p:nvPr/>
        </p:nvSpPr>
        <p:spPr>
          <a:xfrm>
            <a:off x="7818437" y="3613150"/>
            <a:ext cx="425450" cy="393700"/>
          </a:xfrm>
          <a:prstGeom prst="ellipse">
            <a:avLst/>
          </a:prstGeom>
          <a:noFill/>
          <a:ln cap="flat" cmpd="sng" w="38100">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grpSp>
        <p:nvGrpSpPr>
          <p:cNvPr id="273" name="Google Shape;273;p8"/>
          <p:cNvGrpSpPr/>
          <p:nvPr/>
        </p:nvGrpSpPr>
        <p:grpSpPr>
          <a:xfrm>
            <a:off x="5105400" y="4273550"/>
            <a:ext cx="3154362" cy="423862"/>
            <a:chOff x="221" y="912"/>
            <a:chExt cx="1987" cy="267"/>
          </a:xfrm>
        </p:grpSpPr>
        <p:sp>
          <p:nvSpPr>
            <p:cNvPr id="274" name="Google Shape;274;p8"/>
            <p:cNvSpPr txBox="1"/>
            <p:nvPr/>
          </p:nvSpPr>
          <p:spPr>
            <a:xfrm>
              <a:off x="1924" y="912"/>
              <a:ext cx="284" cy="267"/>
            </a:xfrm>
            <a:prstGeom prst="rect">
              <a:avLst/>
            </a:prstGeom>
            <a:solidFill>
              <a:srgbClr val="EAEAEA"/>
            </a:solid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9</a:t>
              </a:r>
              <a:endParaRPr/>
            </a:p>
          </p:txBody>
        </p:sp>
        <p:sp>
          <p:nvSpPr>
            <p:cNvPr id="275" name="Google Shape;275;p8"/>
            <p:cNvSpPr txBox="1"/>
            <p:nvPr/>
          </p:nvSpPr>
          <p:spPr>
            <a:xfrm>
              <a:off x="1641" y="912"/>
              <a:ext cx="283" cy="267"/>
            </a:xfrm>
            <a:prstGeom prst="rect">
              <a:avLst/>
            </a:prstGeom>
            <a:solidFill>
              <a:srgbClr val="EAEAEA"/>
            </a:solid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8</a:t>
              </a:r>
              <a:endParaRPr/>
            </a:p>
          </p:txBody>
        </p:sp>
        <p:sp>
          <p:nvSpPr>
            <p:cNvPr id="276" name="Google Shape;276;p8"/>
            <p:cNvSpPr txBox="1"/>
            <p:nvPr/>
          </p:nvSpPr>
          <p:spPr>
            <a:xfrm>
              <a:off x="1357" y="912"/>
              <a:ext cx="284" cy="267"/>
            </a:xfrm>
            <a:prstGeom prst="rect">
              <a:avLst/>
            </a:prstGeom>
            <a:solidFill>
              <a:srgbClr val="EAEAEA"/>
            </a:solid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6</a:t>
              </a:r>
              <a:endParaRPr/>
            </a:p>
          </p:txBody>
        </p:sp>
        <p:sp>
          <p:nvSpPr>
            <p:cNvPr id="277" name="Google Shape;277;p8"/>
            <p:cNvSpPr txBox="1"/>
            <p:nvPr/>
          </p:nvSpPr>
          <p:spPr>
            <a:xfrm>
              <a:off x="1072" y="912"/>
              <a:ext cx="285" cy="267"/>
            </a:xfrm>
            <a:prstGeom prst="rect">
              <a:avLst/>
            </a:prstGeom>
            <a:solidFill>
              <a:srgbClr val="EAEAEA"/>
            </a:solid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4</a:t>
              </a:r>
              <a:endParaRPr/>
            </a:p>
          </p:txBody>
        </p:sp>
        <p:sp>
          <p:nvSpPr>
            <p:cNvPr id="278" name="Google Shape;278;p8"/>
            <p:cNvSpPr txBox="1"/>
            <p:nvPr/>
          </p:nvSpPr>
          <p:spPr>
            <a:xfrm>
              <a:off x="788" y="912"/>
              <a:ext cx="284" cy="267"/>
            </a:xfrm>
            <a:prstGeom prst="rect">
              <a:avLst/>
            </a:prstGeom>
            <a:solidFill>
              <a:srgbClr val="EAEAEA"/>
            </a:solid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3</a:t>
              </a:r>
              <a:endParaRPr/>
            </a:p>
          </p:txBody>
        </p:sp>
        <p:sp>
          <p:nvSpPr>
            <p:cNvPr id="279" name="Google Shape;279;p8"/>
            <p:cNvSpPr txBox="1"/>
            <p:nvPr/>
          </p:nvSpPr>
          <p:spPr>
            <a:xfrm>
              <a:off x="505" y="912"/>
              <a:ext cx="283" cy="267"/>
            </a:xfrm>
            <a:prstGeom prst="rect">
              <a:avLst/>
            </a:prstGeom>
            <a:solidFill>
              <a:srgbClr val="EAEAEA"/>
            </a:solid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2</a:t>
              </a:r>
              <a:endParaRPr/>
            </a:p>
          </p:txBody>
        </p:sp>
        <p:sp>
          <p:nvSpPr>
            <p:cNvPr id="280" name="Google Shape;280;p8"/>
            <p:cNvSpPr txBox="1"/>
            <p:nvPr/>
          </p:nvSpPr>
          <p:spPr>
            <a:xfrm>
              <a:off x="221" y="912"/>
              <a:ext cx="284" cy="267"/>
            </a:xfrm>
            <a:prstGeom prst="rect">
              <a:avLst/>
            </a:prstGeom>
            <a:solidFill>
              <a:srgbClr val="EAEAEA"/>
            </a:solidFill>
            <a:ln>
              <a:noFill/>
            </a:ln>
          </p:spPr>
          <p:txBody>
            <a:bodyPr anchorCtr="1" anchor="b"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1</a:t>
              </a:r>
              <a:endParaRPr/>
            </a:p>
          </p:txBody>
        </p:sp>
        <p:cxnSp>
          <p:nvCxnSpPr>
            <p:cNvPr id="281" name="Google Shape;281;p8"/>
            <p:cNvCxnSpPr/>
            <p:nvPr/>
          </p:nvCxnSpPr>
          <p:spPr>
            <a:xfrm>
              <a:off x="221" y="912"/>
              <a:ext cx="1987" cy="0"/>
            </a:xfrm>
            <a:prstGeom prst="straightConnector1">
              <a:avLst/>
            </a:prstGeom>
            <a:noFill/>
            <a:ln cap="sq" cmpd="sng" w="28575">
              <a:solidFill>
                <a:schemeClr val="dk1"/>
              </a:solidFill>
              <a:prstDash val="solid"/>
              <a:miter lim="800000"/>
              <a:headEnd len="med" w="med" type="none"/>
              <a:tailEnd len="med" w="med" type="none"/>
            </a:ln>
          </p:spPr>
        </p:cxnSp>
        <p:cxnSp>
          <p:nvCxnSpPr>
            <p:cNvPr id="282" name="Google Shape;282;p8"/>
            <p:cNvCxnSpPr/>
            <p:nvPr/>
          </p:nvCxnSpPr>
          <p:spPr>
            <a:xfrm>
              <a:off x="221" y="1179"/>
              <a:ext cx="1987" cy="0"/>
            </a:xfrm>
            <a:prstGeom prst="straightConnector1">
              <a:avLst/>
            </a:prstGeom>
            <a:noFill/>
            <a:ln cap="sq" cmpd="sng" w="28575">
              <a:solidFill>
                <a:schemeClr val="dk1"/>
              </a:solidFill>
              <a:prstDash val="solid"/>
              <a:miter lim="800000"/>
              <a:headEnd len="med" w="med" type="none"/>
              <a:tailEnd len="med" w="med" type="none"/>
            </a:ln>
          </p:spPr>
        </p:cxnSp>
        <p:cxnSp>
          <p:nvCxnSpPr>
            <p:cNvPr id="283" name="Google Shape;283;p8"/>
            <p:cNvCxnSpPr/>
            <p:nvPr/>
          </p:nvCxnSpPr>
          <p:spPr>
            <a:xfrm>
              <a:off x="221" y="912"/>
              <a:ext cx="0" cy="267"/>
            </a:xfrm>
            <a:prstGeom prst="straightConnector1">
              <a:avLst/>
            </a:prstGeom>
            <a:noFill/>
            <a:ln cap="sq" cmpd="sng" w="28575">
              <a:solidFill>
                <a:schemeClr val="dk1"/>
              </a:solidFill>
              <a:prstDash val="solid"/>
              <a:miter lim="800000"/>
              <a:headEnd len="med" w="med" type="none"/>
              <a:tailEnd len="med" w="med" type="none"/>
            </a:ln>
          </p:spPr>
        </p:cxnSp>
        <p:cxnSp>
          <p:nvCxnSpPr>
            <p:cNvPr id="284" name="Google Shape;284;p8"/>
            <p:cNvCxnSpPr/>
            <p:nvPr/>
          </p:nvCxnSpPr>
          <p:spPr>
            <a:xfrm>
              <a:off x="505"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285" name="Google Shape;285;p8"/>
            <p:cNvCxnSpPr/>
            <p:nvPr/>
          </p:nvCxnSpPr>
          <p:spPr>
            <a:xfrm>
              <a:off x="788"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286" name="Google Shape;286;p8"/>
            <p:cNvCxnSpPr/>
            <p:nvPr/>
          </p:nvCxnSpPr>
          <p:spPr>
            <a:xfrm>
              <a:off x="1072"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287" name="Google Shape;287;p8"/>
            <p:cNvCxnSpPr/>
            <p:nvPr/>
          </p:nvCxnSpPr>
          <p:spPr>
            <a:xfrm>
              <a:off x="1357"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288" name="Google Shape;288;p8"/>
            <p:cNvCxnSpPr/>
            <p:nvPr/>
          </p:nvCxnSpPr>
          <p:spPr>
            <a:xfrm>
              <a:off x="1641"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289" name="Google Shape;289;p8"/>
            <p:cNvCxnSpPr/>
            <p:nvPr/>
          </p:nvCxnSpPr>
          <p:spPr>
            <a:xfrm>
              <a:off x="1924" y="912"/>
              <a:ext cx="0" cy="267"/>
            </a:xfrm>
            <a:prstGeom prst="straightConnector1">
              <a:avLst/>
            </a:prstGeom>
            <a:noFill/>
            <a:ln cap="flat" cmpd="sng" w="12700">
              <a:solidFill>
                <a:schemeClr val="dk1"/>
              </a:solidFill>
              <a:prstDash val="solid"/>
              <a:miter lim="800000"/>
              <a:headEnd len="med" w="med" type="none"/>
              <a:tailEnd len="med" w="med" type="none"/>
            </a:ln>
          </p:spPr>
        </p:cxnSp>
        <p:cxnSp>
          <p:nvCxnSpPr>
            <p:cNvPr id="290" name="Google Shape;290;p8"/>
            <p:cNvCxnSpPr/>
            <p:nvPr/>
          </p:nvCxnSpPr>
          <p:spPr>
            <a:xfrm>
              <a:off x="2208" y="912"/>
              <a:ext cx="0" cy="267"/>
            </a:xfrm>
            <a:prstGeom prst="straightConnector1">
              <a:avLst/>
            </a:prstGeom>
            <a:noFill/>
            <a:ln cap="sq" cmpd="sng" w="28575">
              <a:solidFill>
                <a:schemeClr val="dk1"/>
              </a:solidFill>
              <a:prstDash val="solid"/>
              <a:miter lim="800000"/>
              <a:headEnd len="med" w="med" type="none"/>
              <a:tailEnd len="med" w="med" type="none"/>
            </a:ln>
          </p:spPr>
        </p:cxnSp>
      </p:grpSp>
      <p:sp>
        <p:nvSpPr>
          <p:cNvPr id="291" name="Google Shape;291;p8"/>
          <p:cNvSpPr txBox="1"/>
          <p:nvPr/>
        </p:nvSpPr>
        <p:spPr>
          <a:xfrm>
            <a:off x="903287" y="371475"/>
            <a:ext cx="7226300" cy="9969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600"/>
              <a:buFont typeface="Times New Roman"/>
              <a:buNone/>
            </a:pPr>
            <a:r>
              <a:rPr b="1" i="0" lang="en-US" sz="3600" u="sng">
                <a:solidFill>
                  <a:srgbClr val="FF0000"/>
                </a:solidFill>
                <a:latin typeface="Times New Roman"/>
                <a:ea typeface="Times New Roman"/>
                <a:cs typeface="Times New Roman"/>
                <a:sym typeface="Times New Roman"/>
              </a:rPr>
              <a:t>How Selection Sort works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9"/>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97" name="Google Shape;297;p9"/>
          <p:cNvSpPr txBox="1"/>
          <p:nvPr>
            <p:ph idx="1" type="body"/>
          </p:nvPr>
        </p:nvSpPr>
        <p:spPr>
          <a:xfrm>
            <a:off x="1282700" y="990600"/>
            <a:ext cx="6858000" cy="5486400"/>
          </a:xfrm>
          <a:prstGeom prst="rect">
            <a:avLst/>
          </a:prstGeom>
          <a:noFill/>
          <a:ln cap="flat" cmpd="sng" w="12700">
            <a:solidFill>
              <a:schemeClr val="accent1"/>
            </a:solidFill>
            <a:prstDash val="solid"/>
            <a:miter lim="524288"/>
            <a:headEnd len="sm" w="sm" type="none"/>
            <a:tailEnd len="sm" w="sm" type="none"/>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1641F6"/>
              </a:buClr>
              <a:buSzPts val="2400"/>
              <a:buFont typeface="Times New Roman"/>
              <a:buNone/>
            </a:pPr>
            <a:r>
              <a:rPr b="1" i="0" lang="en-US" sz="2400" u="none">
                <a:solidFill>
                  <a:srgbClr val="1641F6"/>
                </a:solidFill>
                <a:latin typeface="Times New Roman"/>
                <a:ea typeface="Times New Roman"/>
                <a:cs typeface="Times New Roman"/>
                <a:sym typeface="Times New Roman"/>
              </a:rPr>
              <a:t>SELECTION-SORT(A)</a:t>
            </a:r>
            <a:endParaRPr/>
          </a:p>
          <a:p>
            <a:pPr indent="-342900" lvl="0" marL="342900" marR="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n ← length[A]</a:t>
            </a:r>
            <a:endParaRPr/>
          </a:p>
          <a:p>
            <a:pPr indent="-342900" lvl="0" marL="342900" marR="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for i ← 1 to n - 1</a:t>
            </a:r>
            <a:endParaRPr/>
          </a:p>
          <a:p>
            <a:pPr indent="-342900" lvl="0" marL="342900" marR="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min ← i</a:t>
            </a:r>
            <a:endParaRPr/>
          </a:p>
          <a:p>
            <a:pPr indent="-342900" lvl="0" marL="342900" marR="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for j ← i + 1 to n</a:t>
            </a:r>
            <a:endParaRPr/>
          </a:p>
          <a:p>
            <a:pPr indent="-342900" lvl="0" marL="342900" marR="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if A[j] &lt; A[min]</a:t>
            </a:r>
            <a:endParaRPr/>
          </a:p>
          <a:p>
            <a:pPr indent="-342900" lvl="0" marL="342900" marR="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min ← j</a:t>
            </a:r>
            <a:endParaRPr/>
          </a:p>
          <a:p>
            <a:pPr indent="-342900" lvl="0" marL="342900" marR="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endParaRPr/>
          </a:p>
          <a:p>
            <a:pPr indent="-342900" lvl="0" marL="342900" marR="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exchange A[i] ↔ A[min]</a:t>
            </a:r>
            <a:endParaRPr/>
          </a:p>
          <a:p>
            <a:pPr indent="-190500" lvl="0" marL="342900" marR="0" rtl="0" algn="l">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p:txBody>
      </p:sp>
      <p:sp>
        <p:nvSpPr>
          <p:cNvPr id="298" name="Google Shape;298;p9"/>
          <p:cNvSpPr txBox="1"/>
          <p:nvPr/>
        </p:nvSpPr>
        <p:spPr>
          <a:xfrm>
            <a:off x="914400" y="76200"/>
            <a:ext cx="72263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2800"/>
              <a:buFont typeface="Times New Roman"/>
              <a:buNone/>
            </a:pPr>
            <a:r>
              <a:rPr b="1" i="0" lang="en-US" sz="2800" u="sng">
                <a:solidFill>
                  <a:srgbClr val="FF0000"/>
                </a:solidFill>
                <a:latin typeface="Times New Roman"/>
                <a:ea typeface="Times New Roman"/>
                <a:cs typeface="Times New Roman"/>
                <a:sym typeface="Times New Roman"/>
              </a:rPr>
              <a:t>Algorithm of Selection Sort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2007-04-25T04:04:41Z</dcterms:created>
  <dc:creator>Computer Science &amp; Engineering Department</dc:creator>
</cp:coreProperties>
</file>