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21"/>
  </p:notesMasterIdLst>
  <p:sldIdLst>
    <p:sldId id="533" r:id="rId2"/>
    <p:sldId id="534" r:id="rId3"/>
    <p:sldId id="535" r:id="rId4"/>
    <p:sldId id="553" r:id="rId5"/>
    <p:sldId id="554" r:id="rId6"/>
    <p:sldId id="555" r:id="rId7"/>
    <p:sldId id="536" r:id="rId8"/>
    <p:sldId id="539" r:id="rId9"/>
    <p:sldId id="540" r:id="rId10"/>
    <p:sldId id="541" r:id="rId11"/>
    <p:sldId id="542" r:id="rId12"/>
    <p:sldId id="543" r:id="rId13"/>
    <p:sldId id="544" r:id="rId14"/>
    <p:sldId id="551" r:id="rId15"/>
    <p:sldId id="513" r:id="rId16"/>
    <p:sldId id="515" r:id="rId17"/>
    <p:sldId id="516" r:id="rId18"/>
    <p:sldId id="517" r:id="rId19"/>
    <p:sldId id="496" r:id="rId20"/>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A86ED4"/>
    <a:srgbClr val="6E6562"/>
    <a:srgbClr val="FFF081"/>
    <a:srgbClr val="FDE3FE"/>
    <a:srgbClr val="D1B2E8"/>
    <a:srgbClr val="9FC9FB"/>
    <a:srgbClr val="E3FAFD"/>
    <a:srgbClr val="C9A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85" autoAdjust="0"/>
  </p:normalViewPr>
  <p:slideViewPr>
    <p:cSldViewPr>
      <p:cViewPr varScale="1">
        <p:scale>
          <a:sx n="74" d="100"/>
          <a:sy n="74" d="100"/>
        </p:scale>
        <p:origin x="1714"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eaLnBrk="1" fontAlgn="auto" hangingPunct="1">
              <a:spcBef>
                <a:spcPts val="0"/>
              </a:spcBef>
              <a:spcAft>
                <a:spcPts val="0"/>
              </a:spcAft>
              <a:defRPr sz="1300">
                <a:latin typeface="+mn-lt"/>
                <a:cs typeface="+mn-cs"/>
              </a:defRPr>
            </a:lvl1pPr>
          </a:lstStyle>
          <a:p>
            <a:pPr>
              <a:defRPr/>
            </a:pPr>
            <a:fld id="{6854361A-6E87-4262-8668-2F5E4EC0D850}" type="datetimeFigureOut">
              <a:rPr lang="en-US"/>
              <a:pPr>
                <a:defRPr/>
              </a:pPr>
              <a:t>9/5/2024</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en-US" noProof="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atin typeface="Calibri" pitchFamily="34" charset="0"/>
              </a:defRPr>
            </a:lvl1pPr>
          </a:lstStyle>
          <a:p>
            <a:fld id="{E59DD1D5-4B41-40E9-B99C-7847D0D88A9D}" type="slidenum">
              <a:rPr lang="en-US"/>
              <a:pPr/>
              <a:t>‹#›</a:t>
            </a:fld>
            <a:endParaRPr lang="en-US"/>
          </a:p>
        </p:txBody>
      </p:sp>
    </p:spTree>
    <p:extLst>
      <p:ext uri="{BB962C8B-B14F-4D97-AF65-F5344CB8AC3E}">
        <p14:creationId xmlns:p14="http://schemas.microsoft.com/office/powerpoint/2010/main" val="13435073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9DD1D5-4B41-40E9-B99C-7847D0D88A9D}" type="slidenum">
              <a:rPr lang="en-US" smtClean="0"/>
              <a:pPr/>
              <a:t>8</a:t>
            </a:fld>
            <a:endParaRPr lang="en-US"/>
          </a:p>
        </p:txBody>
      </p:sp>
    </p:spTree>
    <p:extLst>
      <p:ext uri="{BB962C8B-B14F-4D97-AF65-F5344CB8AC3E}">
        <p14:creationId xmlns:p14="http://schemas.microsoft.com/office/powerpoint/2010/main" val="3751570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82F99BC6-2670-457A-809E-38933F0D0021}" type="slidenum">
              <a:rPr lang="en-US" smtClean="0"/>
              <a:pPr/>
              <a:t>14</a:t>
            </a:fld>
            <a:endParaRPr lang="en-US"/>
          </a:p>
        </p:txBody>
      </p:sp>
      <p:sp>
        <p:nvSpPr>
          <p:cNvPr id="21507" name="Rectangle 2"/>
          <p:cNvSpPr>
            <a:spLocks noGrp="1" noRot="1" noChangeAspect="1" noChangeArrowheads="1" noTextEdit="1"/>
          </p:cNvSpPr>
          <p:nvPr>
            <p:ph type="sldImg"/>
          </p:nvPr>
        </p:nvSpPr>
        <p:spPr>
          <a:xfrm>
            <a:off x="1292225" y="822325"/>
            <a:ext cx="4273550" cy="3205163"/>
          </a:xfrm>
          <a:ln w="12700" cap="flat">
            <a:solidFill>
              <a:schemeClr val="tx1"/>
            </a:solidFill>
          </a:ln>
        </p:spPr>
      </p:sp>
      <p:sp>
        <p:nvSpPr>
          <p:cNvPr id="21508" name="Rectangle 3"/>
          <p:cNvSpPr>
            <a:spLocks noGrp="1" noChangeArrowheads="1"/>
          </p:cNvSpPr>
          <p:nvPr>
            <p:ph type="body" idx="1"/>
          </p:nvPr>
        </p:nvSpPr>
        <p:spPr>
          <a:xfrm>
            <a:off x="915988" y="4368800"/>
            <a:ext cx="5026025" cy="4064000"/>
          </a:xfrm>
          <a:noFill/>
          <a:ln/>
        </p:spPr>
        <p:txBody>
          <a:bodyPr lIns="92075" tIns="46038" rIns="92075" bIns="46038"/>
          <a:lstStyle/>
          <a:p>
            <a:endParaRPr lang="en-US"/>
          </a:p>
        </p:txBody>
      </p:sp>
    </p:spTree>
    <p:extLst>
      <p:ext uri="{BB962C8B-B14F-4D97-AF65-F5344CB8AC3E}">
        <p14:creationId xmlns:p14="http://schemas.microsoft.com/office/powerpoint/2010/main" val="3350861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9DD1D5-4B41-40E9-B99C-7847D0D88A9D}" type="slidenum">
              <a:rPr lang="en-US" smtClean="0"/>
              <a:pPr/>
              <a:t>16</a:t>
            </a:fld>
            <a:endParaRPr lang="en-US"/>
          </a:p>
        </p:txBody>
      </p:sp>
    </p:spTree>
    <p:extLst>
      <p:ext uri="{BB962C8B-B14F-4D97-AF65-F5344CB8AC3E}">
        <p14:creationId xmlns:p14="http://schemas.microsoft.com/office/powerpoint/2010/main" val="4235618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A482-9564-0DCA-0571-ACD70EE6B665}"/>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00222D8-2A42-9ED8-5E15-486BDD12455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095696CB-AFDB-28D0-7DA0-689CD76F87B7}"/>
              </a:ext>
            </a:extLst>
          </p:cNvPr>
          <p:cNvSpPr>
            <a:spLocks noGrp="1"/>
          </p:cNvSpPr>
          <p:nvPr>
            <p:ph type="dt" sz="half" idx="10"/>
          </p:nvPr>
        </p:nvSpPr>
        <p:spPr/>
        <p:txBody>
          <a:bodyPr/>
          <a:lstStyle/>
          <a:p>
            <a:pPr>
              <a:defRPr/>
            </a:pPr>
            <a:fld id="{2772F9E6-FC7E-4E2B-B115-E9037931C45F}" type="datetime1">
              <a:rPr lang="en-US" smtClean="0"/>
              <a:t>9/5/2024</a:t>
            </a:fld>
            <a:endParaRPr lang="en-US"/>
          </a:p>
        </p:txBody>
      </p:sp>
      <p:sp>
        <p:nvSpPr>
          <p:cNvPr id="5" name="Footer Placeholder 4">
            <a:extLst>
              <a:ext uri="{FF2B5EF4-FFF2-40B4-BE49-F238E27FC236}">
                <a16:creationId xmlns:a16="http://schemas.microsoft.com/office/drawing/2014/main" id="{BE77978F-E11D-F5A3-6332-770BBCC70CBB}"/>
              </a:ext>
            </a:extLst>
          </p:cNvPr>
          <p:cNvSpPr>
            <a:spLocks noGrp="1"/>
          </p:cNvSpPr>
          <p:nvPr>
            <p:ph type="ftr" sz="quarter" idx="11"/>
          </p:nvPr>
        </p:nvSpPr>
        <p:spPr/>
        <p:txBody>
          <a:bodyPr/>
          <a:lstStyle/>
          <a:p>
            <a:pPr>
              <a:defRPr/>
            </a:pPr>
            <a:r>
              <a:rPr lang="en-US"/>
              <a:t>Dr. Azhar, KUET</a:t>
            </a:r>
          </a:p>
        </p:txBody>
      </p:sp>
      <p:sp>
        <p:nvSpPr>
          <p:cNvPr id="6" name="Slide Number Placeholder 5">
            <a:extLst>
              <a:ext uri="{FF2B5EF4-FFF2-40B4-BE49-F238E27FC236}">
                <a16:creationId xmlns:a16="http://schemas.microsoft.com/office/drawing/2014/main" id="{18008D9F-D2B3-B6FB-803A-EFBC8F321F1F}"/>
              </a:ext>
            </a:extLst>
          </p:cNvPr>
          <p:cNvSpPr>
            <a:spLocks noGrp="1"/>
          </p:cNvSpPr>
          <p:nvPr>
            <p:ph type="sldNum" sz="quarter" idx="12"/>
          </p:nvPr>
        </p:nvSpPr>
        <p:spPr/>
        <p:txBody>
          <a:bodyPr/>
          <a:lstStyle/>
          <a:p>
            <a:fld id="{2CB4E95B-4C4C-47D9-A3C5-99D49A70270E}" type="slidenum">
              <a:rPr lang="en-US" smtClean="0"/>
              <a:pPr/>
              <a:t>‹#›</a:t>
            </a:fld>
            <a:endParaRPr lang="en-US"/>
          </a:p>
        </p:txBody>
      </p:sp>
    </p:spTree>
    <p:extLst>
      <p:ext uri="{BB962C8B-B14F-4D97-AF65-F5344CB8AC3E}">
        <p14:creationId xmlns:p14="http://schemas.microsoft.com/office/powerpoint/2010/main" val="130419615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4A12D-F735-9156-8379-D00990AB6E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7BF1E1-2123-BB2C-F918-7609722AFB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EB0E12-07D5-092B-34B9-3D1CE4943799}"/>
              </a:ext>
            </a:extLst>
          </p:cNvPr>
          <p:cNvSpPr>
            <a:spLocks noGrp="1"/>
          </p:cNvSpPr>
          <p:nvPr>
            <p:ph type="dt" sz="half" idx="10"/>
          </p:nvPr>
        </p:nvSpPr>
        <p:spPr/>
        <p:txBody>
          <a:bodyPr/>
          <a:lstStyle/>
          <a:p>
            <a:pPr>
              <a:defRPr/>
            </a:pPr>
            <a:fld id="{203FE35F-015D-4565-A947-F10D6A67281E}" type="datetime1">
              <a:rPr lang="en-US" smtClean="0"/>
              <a:t>9/5/2024</a:t>
            </a:fld>
            <a:endParaRPr lang="en-US"/>
          </a:p>
        </p:txBody>
      </p:sp>
      <p:sp>
        <p:nvSpPr>
          <p:cNvPr id="5" name="Footer Placeholder 4">
            <a:extLst>
              <a:ext uri="{FF2B5EF4-FFF2-40B4-BE49-F238E27FC236}">
                <a16:creationId xmlns:a16="http://schemas.microsoft.com/office/drawing/2014/main" id="{4E4C5DF5-7496-E01A-2C43-4D5DE3C3BAA5}"/>
              </a:ext>
            </a:extLst>
          </p:cNvPr>
          <p:cNvSpPr>
            <a:spLocks noGrp="1"/>
          </p:cNvSpPr>
          <p:nvPr>
            <p:ph type="ftr" sz="quarter" idx="11"/>
          </p:nvPr>
        </p:nvSpPr>
        <p:spPr/>
        <p:txBody>
          <a:bodyPr/>
          <a:lstStyle/>
          <a:p>
            <a:pPr>
              <a:defRPr/>
            </a:pPr>
            <a:r>
              <a:rPr lang="en-US"/>
              <a:t>Dr. Azhar, KUET</a:t>
            </a:r>
          </a:p>
        </p:txBody>
      </p:sp>
      <p:sp>
        <p:nvSpPr>
          <p:cNvPr id="6" name="Slide Number Placeholder 5">
            <a:extLst>
              <a:ext uri="{FF2B5EF4-FFF2-40B4-BE49-F238E27FC236}">
                <a16:creationId xmlns:a16="http://schemas.microsoft.com/office/drawing/2014/main" id="{4BC45AC7-5FC2-CA6E-6200-D628529F40CA}"/>
              </a:ext>
            </a:extLst>
          </p:cNvPr>
          <p:cNvSpPr>
            <a:spLocks noGrp="1"/>
          </p:cNvSpPr>
          <p:nvPr>
            <p:ph type="sldNum" sz="quarter" idx="12"/>
          </p:nvPr>
        </p:nvSpPr>
        <p:spPr/>
        <p:txBody>
          <a:bodyPr/>
          <a:lstStyle/>
          <a:p>
            <a:fld id="{C6D249BE-542E-45B7-9941-4C21A24ECC02}" type="slidenum">
              <a:rPr lang="en-US" smtClean="0"/>
              <a:pPr/>
              <a:t>‹#›</a:t>
            </a:fld>
            <a:endParaRPr lang="en-US"/>
          </a:p>
        </p:txBody>
      </p:sp>
    </p:spTree>
    <p:extLst>
      <p:ext uri="{BB962C8B-B14F-4D97-AF65-F5344CB8AC3E}">
        <p14:creationId xmlns:p14="http://schemas.microsoft.com/office/powerpoint/2010/main" val="207565694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24E236-5711-8173-EE34-01B7819CBAE8}"/>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51BA52-F97B-B4C2-8DD7-044D89075BB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9DBCF1-F94E-0418-EAE7-5827BF4ED9BC}"/>
              </a:ext>
            </a:extLst>
          </p:cNvPr>
          <p:cNvSpPr>
            <a:spLocks noGrp="1"/>
          </p:cNvSpPr>
          <p:nvPr>
            <p:ph type="dt" sz="half" idx="10"/>
          </p:nvPr>
        </p:nvSpPr>
        <p:spPr/>
        <p:txBody>
          <a:bodyPr/>
          <a:lstStyle/>
          <a:p>
            <a:pPr>
              <a:defRPr/>
            </a:pPr>
            <a:fld id="{D5B5179F-F14B-418E-A674-8F58D4A285BC}" type="datetime1">
              <a:rPr lang="en-US" smtClean="0"/>
              <a:t>9/5/2024</a:t>
            </a:fld>
            <a:endParaRPr lang="en-US"/>
          </a:p>
        </p:txBody>
      </p:sp>
      <p:sp>
        <p:nvSpPr>
          <p:cNvPr id="5" name="Footer Placeholder 4">
            <a:extLst>
              <a:ext uri="{FF2B5EF4-FFF2-40B4-BE49-F238E27FC236}">
                <a16:creationId xmlns:a16="http://schemas.microsoft.com/office/drawing/2014/main" id="{2A1BD72B-6FA3-6B0E-1485-DAC3EC68F01B}"/>
              </a:ext>
            </a:extLst>
          </p:cNvPr>
          <p:cNvSpPr>
            <a:spLocks noGrp="1"/>
          </p:cNvSpPr>
          <p:nvPr>
            <p:ph type="ftr" sz="quarter" idx="11"/>
          </p:nvPr>
        </p:nvSpPr>
        <p:spPr/>
        <p:txBody>
          <a:bodyPr/>
          <a:lstStyle/>
          <a:p>
            <a:pPr>
              <a:defRPr/>
            </a:pPr>
            <a:r>
              <a:rPr lang="en-US"/>
              <a:t>Dr. Azhar, KUET</a:t>
            </a:r>
          </a:p>
        </p:txBody>
      </p:sp>
      <p:sp>
        <p:nvSpPr>
          <p:cNvPr id="6" name="Slide Number Placeholder 5">
            <a:extLst>
              <a:ext uri="{FF2B5EF4-FFF2-40B4-BE49-F238E27FC236}">
                <a16:creationId xmlns:a16="http://schemas.microsoft.com/office/drawing/2014/main" id="{B2856F17-6B00-B971-6C54-699C605EF46A}"/>
              </a:ext>
            </a:extLst>
          </p:cNvPr>
          <p:cNvSpPr>
            <a:spLocks noGrp="1"/>
          </p:cNvSpPr>
          <p:nvPr>
            <p:ph type="sldNum" sz="quarter" idx="12"/>
          </p:nvPr>
        </p:nvSpPr>
        <p:spPr/>
        <p:txBody>
          <a:bodyPr/>
          <a:lstStyle/>
          <a:p>
            <a:fld id="{5B73C035-B8FF-44AA-AFA4-2627109E94E4}" type="slidenum">
              <a:rPr lang="en-US" smtClean="0"/>
              <a:pPr/>
              <a:t>‹#›</a:t>
            </a:fld>
            <a:endParaRPr lang="en-US"/>
          </a:p>
        </p:txBody>
      </p:sp>
    </p:spTree>
    <p:extLst>
      <p:ext uri="{BB962C8B-B14F-4D97-AF65-F5344CB8AC3E}">
        <p14:creationId xmlns:p14="http://schemas.microsoft.com/office/powerpoint/2010/main" val="344772500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B77F4-0DBB-77EF-7541-6F145D6432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7015CB-DCCC-A84A-49F5-0484D58F2D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FC6CDD-2992-EBEE-96FD-12E8EB893587}"/>
              </a:ext>
            </a:extLst>
          </p:cNvPr>
          <p:cNvSpPr>
            <a:spLocks noGrp="1"/>
          </p:cNvSpPr>
          <p:nvPr>
            <p:ph type="dt" sz="half" idx="10"/>
          </p:nvPr>
        </p:nvSpPr>
        <p:spPr/>
        <p:txBody>
          <a:bodyPr/>
          <a:lstStyle/>
          <a:p>
            <a:pPr>
              <a:defRPr/>
            </a:pPr>
            <a:fld id="{5D26E37A-3D2C-4E4A-AD61-A7396DE2BE1C}" type="datetime1">
              <a:rPr lang="en-US" smtClean="0"/>
              <a:t>9/5/2024</a:t>
            </a:fld>
            <a:endParaRPr lang="en-US"/>
          </a:p>
        </p:txBody>
      </p:sp>
      <p:sp>
        <p:nvSpPr>
          <p:cNvPr id="5" name="Footer Placeholder 4">
            <a:extLst>
              <a:ext uri="{FF2B5EF4-FFF2-40B4-BE49-F238E27FC236}">
                <a16:creationId xmlns:a16="http://schemas.microsoft.com/office/drawing/2014/main" id="{5A40D9EF-D9B6-46F2-E916-87E761DECEE2}"/>
              </a:ext>
            </a:extLst>
          </p:cNvPr>
          <p:cNvSpPr>
            <a:spLocks noGrp="1"/>
          </p:cNvSpPr>
          <p:nvPr>
            <p:ph type="ftr" sz="quarter" idx="11"/>
          </p:nvPr>
        </p:nvSpPr>
        <p:spPr/>
        <p:txBody>
          <a:bodyPr/>
          <a:lstStyle/>
          <a:p>
            <a:pPr>
              <a:defRPr/>
            </a:pPr>
            <a:r>
              <a:rPr lang="en-US"/>
              <a:t>Dr. Azhar, KUET</a:t>
            </a:r>
          </a:p>
        </p:txBody>
      </p:sp>
      <p:sp>
        <p:nvSpPr>
          <p:cNvPr id="6" name="Slide Number Placeholder 5">
            <a:extLst>
              <a:ext uri="{FF2B5EF4-FFF2-40B4-BE49-F238E27FC236}">
                <a16:creationId xmlns:a16="http://schemas.microsoft.com/office/drawing/2014/main" id="{A8707A15-F74A-CB9F-0402-A35197ED4DC2}"/>
              </a:ext>
            </a:extLst>
          </p:cNvPr>
          <p:cNvSpPr>
            <a:spLocks noGrp="1"/>
          </p:cNvSpPr>
          <p:nvPr>
            <p:ph type="sldNum" sz="quarter" idx="12"/>
          </p:nvPr>
        </p:nvSpPr>
        <p:spPr/>
        <p:txBody>
          <a:bodyPr/>
          <a:lstStyle/>
          <a:p>
            <a:fld id="{999F1542-351E-4BEB-8C74-9E6245EE5380}" type="slidenum">
              <a:rPr lang="en-US" smtClean="0"/>
              <a:pPr/>
              <a:t>‹#›</a:t>
            </a:fld>
            <a:endParaRPr lang="en-US"/>
          </a:p>
        </p:txBody>
      </p:sp>
    </p:spTree>
    <p:extLst>
      <p:ext uri="{BB962C8B-B14F-4D97-AF65-F5344CB8AC3E}">
        <p14:creationId xmlns:p14="http://schemas.microsoft.com/office/powerpoint/2010/main" val="394622781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A0E5-5E51-C1BC-BA38-FE11789739D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2077D63-1482-A786-2C52-A326D8905A7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6EA231-B4B5-A809-1C55-72F587D06600}"/>
              </a:ext>
            </a:extLst>
          </p:cNvPr>
          <p:cNvSpPr>
            <a:spLocks noGrp="1"/>
          </p:cNvSpPr>
          <p:nvPr>
            <p:ph type="dt" sz="half" idx="10"/>
          </p:nvPr>
        </p:nvSpPr>
        <p:spPr/>
        <p:txBody>
          <a:bodyPr/>
          <a:lstStyle/>
          <a:p>
            <a:pPr>
              <a:defRPr/>
            </a:pPr>
            <a:fld id="{760E854B-EF2C-46D5-B34D-623473D7BD3E}" type="datetime1">
              <a:rPr lang="en-US" smtClean="0"/>
              <a:t>9/5/2024</a:t>
            </a:fld>
            <a:endParaRPr lang="en-US"/>
          </a:p>
        </p:txBody>
      </p:sp>
      <p:sp>
        <p:nvSpPr>
          <p:cNvPr id="5" name="Footer Placeholder 4">
            <a:extLst>
              <a:ext uri="{FF2B5EF4-FFF2-40B4-BE49-F238E27FC236}">
                <a16:creationId xmlns:a16="http://schemas.microsoft.com/office/drawing/2014/main" id="{DC04B7E7-1C15-32EB-CD83-8F120E3E88FF}"/>
              </a:ext>
            </a:extLst>
          </p:cNvPr>
          <p:cNvSpPr>
            <a:spLocks noGrp="1"/>
          </p:cNvSpPr>
          <p:nvPr>
            <p:ph type="ftr" sz="quarter" idx="11"/>
          </p:nvPr>
        </p:nvSpPr>
        <p:spPr/>
        <p:txBody>
          <a:bodyPr/>
          <a:lstStyle/>
          <a:p>
            <a:pPr>
              <a:defRPr/>
            </a:pPr>
            <a:r>
              <a:rPr lang="en-US"/>
              <a:t>Dr. Azhar, KUET</a:t>
            </a:r>
          </a:p>
        </p:txBody>
      </p:sp>
      <p:sp>
        <p:nvSpPr>
          <p:cNvPr id="6" name="Slide Number Placeholder 5">
            <a:extLst>
              <a:ext uri="{FF2B5EF4-FFF2-40B4-BE49-F238E27FC236}">
                <a16:creationId xmlns:a16="http://schemas.microsoft.com/office/drawing/2014/main" id="{CF57E9BC-418D-58C8-2469-8AC7293C0015}"/>
              </a:ext>
            </a:extLst>
          </p:cNvPr>
          <p:cNvSpPr>
            <a:spLocks noGrp="1"/>
          </p:cNvSpPr>
          <p:nvPr>
            <p:ph type="sldNum" sz="quarter" idx="12"/>
          </p:nvPr>
        </p:nvSpPr>
        <p:spPr/>
        <p:txBody>
          <a:bodyPr/>
          <a:lstStyle/>
          <a:p>
            <a:fld id="{70CC5362-5799-4B67-ABDB-6E291493A4B6}" type="slidenum">
              <a:rPr lang="en-US" smtClean="0"/>
              <a:pPr/>
              <a:t>‹#›</a:t>
            </a:fld>
            <a:endParaRPr lang="en-US"/>
          </a:p>
        </p:txBody>
      </p:sp>
    </p:spTree>
    <p:extLst>
      <p:ext uri="{BB962C8B-B14F-4D97-AF65-F5344CB8AC3E}">
        <p14:creationId xmlns:p14="http://schemas.microsoft.com/office/powerpoint/2010/main" val="84224097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2471B-B236-08F3-9FE9-2B9C9C94CE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4EDEB4-1E5E-2AE7-FC26-A1997C26A6A2}"/>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D07681-57F0-59BE-4FE0-4BDD25AF7876}"/>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3C0C88-5D11-0C2B-0FF1-3981711050F1}"/>
              </a:ext>
            </a:extLst>
          </p:cNvPr>
          <p:cNvSpPr>
            <a:spLocks noGrp="1"/>
          </p:cNvSpPr>
          <p:nvPr>
            <p:ph type="dt" sz="half" idx="10"/>
          </p:nvPr>
        </p:nvSpPr>
        <p:spPr/>
        <p:txBody>
          <a:bodyPr/>
          <a:lstStyle/>
          <a:p>
            <a:pPr>
              <a:defRPr/>
            </a:pPr>
            <a:fld id="{E4165362-A622-4801-86D7-93D1595CA266}" type="datetime1">
              <a:rPr lang="en-US" smtClean="0"/>
              <a:t>9/5/2024</a:t>
            </a:fld>
            <a:endParaRPr lang="en-US"/>
          </a:p>
        </p:txBody>
      </p:sp>
      <p:sp>
        <p:nvSpPr>
          <p:cNvPr id="6" name="Footer Placeholder 5">
            <a:extLst>
              <a:ext uri="{FF2B5EF4-FFF2-40B4-BE49-F238E27FC236}">
                <a16:creationId xmlns:a16="http://schemas.microsoft.com/office/drawing/2014/main" id="{28CAA9B7-6435-68BC-D187-E69112289B1B}"/>
              </a:ext>
            </a:extLst>
          </p:cNvPr>
          <p:cNvSpPr>
            <a:spLocks noGrp="1"/>
          </p:cNvSpPr>
          <p:nvPr>
            <p:ph type="ftr" sz="quarter" idx="11"/>
          </p:nvPr>
        </p:nvSpPr>
        <p:spPr/>
        <p:txBody>
          <a:bodyPr/>
          <a:lstStyle/>
          <a:p>
            <a:pPr>
              <a:defRPr/>
            </a:pPr>
            <a:r>
              <a:rPr lang="en-US"/>
              <a:t>Dr. Azhar, KUET</a:t>
            </a:r>
          </a:p>
        </p:txBody>
      </p:sp>
      <p:sp>
        <p:nvSpPr>
          <p:cNvPr id="7" name="Slide Number Placeholder 6">
            <a:extLst>
              <a:ext uri="{FF2B5EF4-FFF2-40B4-BE49-F238E27FC236}">
                <a16:creationId xmlns:a16="http://schemas.microsoft.com/office/drawing/2014/main" id="{40662159-7F1B-7452-8BEC-B0D1155266E2}"/>
              </a:ext>
            </a:extLst>
          </p:cNvPr>
          <p:cNvSpPr>
            <a:spLocks noGrp="1"/>
          </p:cNvSpPr>
          <p:nvPr>
            <p:ph type="sldNum" sz="quarter" idx="12"/>
          </p:nvPr>
        </p:nvSpPr>
        <p:spPr/>
        <p:txBody>
          <a:bodyPr/>
          <a:lstStyle/>
          <a:p>
            <a:fld id="{D505B8F7-C7F1-47E4-900A-61564A2F3A5F}" type="slidenum">
              <a:rPr lang="en-US" smtClean="0"/>
              <a:pPr/>
              <a:t>‹#›</a:t>
            </a:fld>
            <a:endParaRPr lang="en-US"/>
          </a:p>
        </p:txBody>
      </p:sp>
    </p:spTree>
    <p:extLst>
      <p:ext uri="{BB962C8B-B14F-4D97-AF65-F5344CB8AC3E}">
        <p14:creationId xmlns:p14="http://schemas.microsoft.com/office/powerpoint/2010/main" val="95182263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EBA8-ACA4-A97B-2605-C7E6CAD749BF}"/>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B07307-3B04-CECC-EC2B-ABCB1EE7110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B08E23B-2817-C967-09D3-727A2FD5B26B}"/>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E4E6A3-4DEB-9F74-6423-83C2B087469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AD7A6A2-B774-1F51-F161-E8D848FCAACC}"/>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680B17-1A42-C428-8A7B-A76B871C7484}"/>
              </a:ext>
            </a:extLst>
          </p:cNvPr>
          <p:cNvSpPr>
            <a:spLocks noGrp="1"/>
          </p:cNvSpPr>
          <p:nvPr>
            <p:ph type="dt" sz="half" idx="10"/>
          </p:nvPr>
        </p:nvSpPr>
        <p:spPr/>
        <p:txBody>
          <a:bodyPr/>
          <a:lstStyle/>
          <a:p>
            <a:pPr>
              <a:defRPr/>
            </a:pPr>
            <a:fld id="{49A10653-B1B7-4531-B6EB-7E2210F597F8}" type="datetime1">
              <a:rPr lang="en-US" smtClean="0"/>
              <a:t>9/5/2024</a:t>
            </a:fld>
            <a:endParaRPr lang="en-US"/>
          </a:p>
        </p:txBody>
      </p:sp>
      <p:sp>
        <p:nvSpPr>
          <p:cNvPr id="8" name="Footer Placeholder 7">
            <a:extLst>
              <a:ext uri="{FF2B5EF4-FFF2-40B4-BE49-F238E27FC236}">
                <a16:creationId xmlns:a16="http://schemas.microsoft.com/office/drawing/2014/main" id="{8DF4FE3E-580D-55BA-2EC5-1143617E5724}"/>
              </a:ext>
            </a:extLst>
          </p:cNvPr>
          <p:cNvSpPr>
            <a:spLocks noGrp="1"/>
          </p:cNvSpPr>
          <p:nvPr>
            <p:ph type="ftr" sz="quarter" idx="11"/>
          </p:nvPr>
        </p:nvSpPr>
        <p:spPr/>
        <p:txBody>
          <a:bodyPr/>
          <a:lstStyle/>
          <a:p>
            <a:pPr>
              <a:defRPr/>
            </a:pPr>
            <a:r>
              <a:rPr lang="en-US"/>
              <a:t>Dr. Azhar, KUET</a:t>
            </a:r>
          </a:p>
        </p:txBody>
      </p:sp>
      <p:sp>
        <p:nvSpPr>
          <p:cNvPr id="9" name="Slide Number Placeholder 8">
            <a:extLst>
              <a:ext uri="{FF2B5EF4-FFF2-40B4-BE49-F238E27FC236}">
                <a16:creationId xmlns:a16="http://schemas.microsoft.com/office/drawing/2014/main" id="{E11DD1F2-CBDD-07F8-AEE6-BD8C2FE91993}"/>
              </a:ext>
            </a:extLst>
          </p:cNvPr>
          <p:cNvSpPr>
            <a:spLocks noGrp="1"/>
          </p:cNvSpPr>
          <p:nvPr>
            <p:ph type="sldNum" sz="quarter" idx="12"/>
          </p:nvPr>
        </p:nvSpPr>
        <p:spPr/>
        <p:txBody>
          <a:bodyPr/>
          <a:lstStyle/>
          <a:p>
            <a:fld id="{10DF5CAB-557E-4EF4-9FEF-F55AF6AFA946}" type="slidenum">
              <a:rPr lang="en-US" smtClean="0"/>
              <a:pPr/>
              <a:t>‹#›</a:t>
            </a:fld>
            <a:endParaRPr lang="en-US"/>
          </a:p>
        </p:txBody>
      </p:sp>
    </p:spTree>
    <p:extLst>
      <p:ext uri="{BB962C8B-B14F-4D97-AF65-F5344CB8AC3E}">
        <p14:creationId xmlns:p14="http://schemas.microsoft.com/office/powerpoint/2010/main" val="428036975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A2645-44D9-9C2D-E9D0-BA752892A4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F7D7F8-7D46-CE99-2992-EB7A5457B518}"/>
              </a:ext>
            </a:extLst>
          </p:cNvPr>
          <p:cNvSpPr>
            <a:spLocks noGrp="1"/>
          </p:cNvSpPr>
          <p:nvPr>
            <p:ph type="dt" sz="half" idx="10"/>
          </p:nvPr>
        </p:nvSpPr>
        <p:spPr/>
        <p:txBody>
          <a:bodyPr/>
          <a:lstStyle/>
          <a:p>
            <a:pPr>
              <a:defRPr/>
            </a:pPr>
            <a:fld id="{F53282DA-C6CE-4359-9335-AEEECC3FD8D2}" type="datetime1">
              <a:rPr lang="en-US" smtClean="0"/>
              <a:t>9/5/2024</a:t>
            </a:fld>
            <a:endParaRPr lang="en-US"/>
          </a:p>
        </p:txBody>
      </p:sp>
      <p:sp>
        <p:nvSpPr>
          <p:cNvPr id="4" name="Footer Placeholder 3">
            <a:extLst>
              <a:ext uri="{FF2B5EF4-FFF2-40B4-BE49-F238E27FC236}">
                <a16:creationId xmlns:a16="http://schemas.microsoft.com/office/drawing/2014/main" id="{F27E3E3A-AFE6-C2D1-E920-C7B20617CBF7}"/>
              </a:ext>
            </a:extLst>
          </p:cNvPr>
          <p:cNvSpPr>
            <a:spLocks noGrp="1"/>
          </p:cNvSpPr>
          <p:nvPr>
            <p:ph type="ftr" sz="quarter" idx="11"/>
          </p:nvPr>
        </p:nvSpPr>
        <p:spPr/>
        <p:txBody>
          <a:bodyPr/>
          <a:lstStyle/>
          <a:p>
            <a:pPr>
              <a:defRPr/>
            </a:pPr>
            <a:r>
              <a:rPr lang="en-US"/>
              <a:t>Dr. Azhar, KUET</a:t>
            </a:r>
          </a:p>
        </p:txBody>
      </p:sp>
      <p:sp>
        <p:nvSpPr>
          <p:cNvPr id="5" name="Slide Number Placeholder 4">
            <a:extLst>
              <a:ext uri="{FF2B5EF4-FFF2-40B4-BE49-F238E27FC236}">
                <a16:creationId xmlns:a16="http://schemas.microsoft.com/office/drawing/2014/main" id="{49C35D92-16CE-393B-4967-335D801B06BD}"/>
              </a:ext>
            </a:extLst>
          </p:cNvPr>
          <p:cNvSpPr>
            <a:spLocks noGrp="1"/>
          </p:cNvSpPr>
          <p:nvPr>
            <p:ph type="sldNum" sz="quarter" idx="12"/>
          </p:nvPr>
        </p:nvSpPr>
        <p:spPr/>
        <p:txBody>
          <a:bodyPr/>
          <a:lstStyle/>
          <a:p>
            <a:fld id="{C3975CED-A2C4-48AC-A55F-D617EE592961}" type="slidenum">
              <a:rPr lang="en-US" smtClean="0"/>
              <a:pPr/>
              <a:t>‹#›</a:t>
            </a:fld>
            <a:endParaRPr lang="en-US"/>
          </a:p>
        </p:txBody>
      </p:sp>
    </p:spTree>
    <p:extLst>
      <p:ext uri="{BB962C8B-B14F-4D97-AF65-F5344CB8AC3E}">
        <p14:creationId xmlns:p14="http://schemas.microsoft.com/office/powerpoint/2010/main" val="58624176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819D00-3896-F3C8-BF87-CC8C369C11F6}"/>
              </a:ext>
            </a:extLst>
          </p:cNvPr>
          <p:cNvSpPr>
            <a:spLocks noGrp="1"/>
          </p:cNvSpPr>
          <p:nvPr>
            <p:ph type="dt" sz="half" idx="10"/>
          </p:nvPr>
        </p:nvSpPr>
        <p:spPr/>
        <p:txBody>
          <a:bodyPr/>
          <a:lstStyle/>
          <a:p>
            <a:pPr>
              <a:defRPr/>
            </a:pPr>
            <a:fld id="{E14A35DE-0BD8-425B-B90D-34E01C8A923D}" type="datetime1">
              <a:rPr lang="en-US" smtClean="0"/>
              <a:t>9/5/2024</a:t>
            </a:fld>
            <a:endParaRPr lang="en-US"/>
          </a:p>
        </p:txBody>
      </p:sp>
      <p:sp>
        <p:nvSpPr>
          <p:cNvPr id="3" name="Footer Placeholder 2">
            <a:extLst>
              <a:ext uri="{FF2B5EF4-FFF2-40B4-BE49-F238E27FC236}">
                <a16:creationId xmlns:a16="http://schemas.microsoft.com/office/drawing/2014/main" id="{ACA6E8C9-EE27-DC48-1250-B71CC8DE7828}"/>
              </a:ext>
            </a:extLst>
          </p:cNvPr>
          <p:cNvSpPr>
            <a:spLocks noGrp="1"/>
          </p:cNvSpPr>
          <p:nvPr>
            <p:ph type="ftr" sz="quarter" idx="11"/>
          </p:nvPr>
        </p:nvSpPr>
        <p:spPr/>
        <p:txBody>
          <a:bodyPr/>
          <a:lstStyle/>
          <a:p>
            <a:pPr>
              <a:defRPr/>
            </a:pPr>
            <a:r>
              <a:rPr lang="en-US"/>
              <a:t>Dr. Azhar, KUET</a:t>
            </a:r>
          </a:p>
        </p:txBody>
      </p:sp>
      <p:sp>
        <p:nvSpPr>
          <p:cNvPr id="4" name="Slide Number Placeholder 3">
            <a:extLst>
              <a:ext uri="{FF2B5EF4-FFF2-40B4-BE49-F238E27FC236}">
                <a16:creationId xmlns:a16="http://schemas.microsoft.com/office/drawing/2014/main" id="{2461CBBC-5B91-15D1-B7EE-BDD8B6F1A0DC}"/>
              </a:ext>
            </a:extLst>
          </p:cNvPr>
          <p:cNvSpPr>
            <a:spLocks noGrp="1"/>
          </p:cNvSpPr>
          <p:nvPr>
            <p:ph type="sldNum" sz="quarter" idx="12"/>
          </p:nvPr>
        </p:nvSpPr>
        <p:spPr/>
        <p:txBody>
          <a:bodyPr/>
          <a:lstStyle/>
          <a:p>
            <a:fld id="{41974A67-AF73-403D-B4DE-4321765471FC}" type="slidenum">
              <a:rPr lang="en-US" smtClean="0"/>
              <a:pPr/>
              <a:t>‹#›</a:t>
            </a:fld>
            <a:endParaRPr lang="en-US"/>
          </a:p>
        </p:txBody>
      </p:sp>
    </p:spTree>
    <p:extLst>
      <p:ext uri="{BB962C8B-B14F-4D97-AF65-F5344CB8AC3E}">
        <p14:creationId xmlns:p14="http://schemas.microsoft.com/office/powerpoint/2010/main" val="399067702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7EFA9-4A61-236A-3413-BD0CA8C7E66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7FA1BD51-4E04-6C3D-BE45-F821A440495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29CD5F-575C-4919-87D4-1B5F9A61662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B33E97E-C725-F1AA-5195-DD6B43F5D395}"/>
              </a:ext>
            </a:extLst>
          </p:cNvPr>
          <p:cNvSpPr>
            <a:spLocks noGrp="1"/>
          </p:cNvSpPr>
          <p:nvPr>
            <p:ph type="dt" sz="half" idx="10"/>
          </p:nvPr>
        </p:nvSpPr>
        <p:spPr/>
        <p:txBody>
          <a:bodyPr/>
          <a:lstStyle/>
          <a:p>
            <a:pPr>
              <a:defRPr/>
            </a:pPr>
            <a:fld id="{DB51ADDB-60E4-4649-BE42-8E6D1C6ED35F}" type="datetime1">
              <a:rPr lang="en-US" smtClean="0"/>
              <a:t>9/5/2024</a:t>
            </a:fld>
            <a:endParaRPr lang="en-US"/>
          </a:p>
        </p:txBody>
      </p:sp>
      <p:sp>
        <p:nvSpPr>
          <p:cNvPr id="6" name="Footer Placeholder 5">
            <a:extLst>
              <a:ext uri="{FF2B5EF4-FFF2-40B4-BE49-F238E27FC236}">
                <a16:creationId xmlns:a16="http://schemas.microsoft.com/office/drawing/2014/main" id="{8C0BD241-F84B-4F6A-6E14-C4BCEBD1CE5F}"/>
              </a:ext>
            </a:extLst>
          </p:cNvPr>
          <p:cNvSpPr>
            <a:spLocks noGrp="1"/>
          </p:cNvSpPr>
          <p:nvPr>
            <p:ph type="ftr" sz="quarter" idx="11"/>
          </p:nvPr>
        </p:nvSpPr>
        <p:spPr/>
        <p:txBody>
          <a:bodyPr/>
          <a:lstStyle/>
          <a:p>
            <a:pPr>
              <a:defRPr/>
            </a:pPr>
            <a:r>
              <a:rPr lang="en-US"/>
              <a:t>Dr. Azhar, KUET</a:t>
            </a:r>
          </a:p>
        </p:txBody>
      </p:sp>
      <p:sp>
        <p:nvSpPr>
          <p:cNvPr id="7" name="Slide Number Placeholder 6">
            <a:extLst>
              <a:ext uri="{FF2B5EF4-FFF2-40B4-BE49-F238E27FC236}">
                <a16:creationId xmlns:a16="http://schemas.microsoft.com/office/drawing/2014/main" id="{39E7BF69-B3E5-8E20-4D62-B2136F18F8A0}"/>
              </a:ext>
            </a:extLst>
          </p:cNvPr>
          <p:cNvSpPr>
            <a:spLocks noGrp="1"/>
          </p:cNvSpPr>
          <p:nvPr>
            <p:ph type="sldNum" sz="quarter" idx="12"/>
          </p:nvPr>
        </p:nvSpPr>
        <p:spPr/>
        <p:txBody>
          <a:bodyPr/>
          <a:lstStyle/>
          <a:p>
            <a:fld id="{45140136-FBB1-4B86-8E6F-065539BDCED3}" type="slidenum">
              <a:rPr lang="en-US" smtClean="0"/>
              <a:pPr/>
              <a:t>‹#›</a:t>
            </a:fld>
            <a:endParaRPr lang="en-US"/>
          </a:p>
        </p:txBody>
      </p:sp>
    </p:spTree>
    <p:extLst>
      <p:ext uri="{BB962C8B-B14F-4D97-AF65-F5344CB8AC3E}">
        <p14:creationId xmlns:p14="http://schemas.microsoft.com/office/powerpoint/2010/main" val="12551930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CA82-6E86-3AB4-EE6D-B719C942B02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C510DA05-AF34-8D85-6CE8-90638DDC4F2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703B884D-3974-C569-0E31-5FBE16C8C4F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1CE67AE-F611-657F-7964-AB8C68393674}"/>
              </a:ext>
            </a:extLst>
          </p:cNvPr>
          <p:cNvSpPr>
            <a:spLocks noGrp="1"/>
          </p:cNvSpPr>
          <p:nvPr>
            <p:ph type="dt" sz="half" idx="10"/>
          </p:nvPr>
        </p:nvSpPr>
        <p:spPr/>
        <p:txBody>
          <a:bodyPr/>
          <a:lstStyle/>
          <a:p>
            <a:pPr>
              <a:defRPr/>
            </a:pPr>
            <a:fld id="{9758D0AA-9A9F-4079-B791-756B522A0CB5}" type="datetime1">
              <a:rPr lang="en-US" smtClean="0"/>
              <a:t>9/5/2024</a:t>
            </a:fld>
            <a:endParaRPr lang="en-US"/>
          </a:p>
        </p:txBody>
      </p:sp>
      <p:sp>
        <p:nvSpPr>
          <p:cNvPr id="6" name="Footer Placeholder 5">
            <a:extLst>
              <a:ext uri="{FF2B5EF4-FFF2-40B4-BE49-F238E27FC236}">
                <a16:creationId xmlns:a16="http://schemas.microsoft.com/office/drawing/2014/main" id="{7EA9150D-F710-99B6-C95F-80954A9789A6}"/>
              </a:ext>
            </a:extLst>
          </p:cNvPr>
          <p:cNvSpPr>
            <a:spLocks noGrp="1"/>
          </p:cNvSpPr>
          <p:nvPr>
            <p:ph type="ftr" sz="quarter" idx="11"/>
          </p:nvPr>
        </p:nvSpPr>
        <p:spPr/>
        <p:txBody>
          <a:bodyPr/>
          <a:lstStyle/>
          <a:p>
            <a:pPr>
              <a:defRPr/>
            </a:pPr>
            <a:r>
              <a:rPr lang="en-US"/>
              <a:t>Dr. Azhar, KUET</a:t>
            </a:r>
          </a:p>
        </p:txBody>
      </p:sp>
      <p:sp>
        <p:nvSpPr>
          <p:cNvPr id="7" name="Slide Number Placeholder 6">
            <a:extLst>
              <a:ext uri="{FF2B5EF4-FFF2-40B4-BE49-F238E27FC236}">
                <a16:creationId xmlns:a16="http://schemas.microsoft.com/office/drawing/2014/main" id="{A7D55B83-2C62-B1EF-D8A5-744230830131}"/>
              </a:ext>
            </a:extLst>
          </p:cNvPr>
          <p:cNvSpPr>
            <a:spLocks noGrp="1"/>
          </p:cNvSpPr>
          <p:nvPr>
            <p:ph type="sldNum" sz="quarter" idx="12"/>
          </p:nvPr>
        </p:nvSpPr>
        <p:spPr/>
        <p:txBody>
          <a:bodyPr/>
          <a:lstStyle/>
          <a:p>
            <a:fld id="{205AA602-17A1-4A7B-B258-395129E08F96}" type="slidenum">
              <a:rPr lang="en-US" smtClean="0"/>
              <a:pPr/>
              <a:t>‹#›</a:t>
            </a:fld>
            <a:endParaRPr lang="en-US"/>
          </a:p>
        </p:txBody>
      </p:sp>
    </p:spTree>
    <p:extLst>
      <p:ext uri="{BB962C8B-B14F-4D97-AF65-F5344CB8AC3E}">
        <p14:creationId xmlns:p14="http://schemas.microsoft.com/office/powerpoint/2010/main" val="215113783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4B2AC7-9FE2-F757-1FFE-A232E3FFF4A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B8795-8796-F236-607F-B563E4DE9D3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ED3A0-659C-19A0-C8CA-C8F26C8B818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0DA908FA-63EA-4C27-9772-B5D7A4E53552}" type="datetime1">
              <a:rPr lang="en-US" smtClean="0"/>
              <a:t>9/5/2024</a:t>
            </a:fld>
            <a:endParaRPr lang="en-US"/>
          </a:p>
        </p:txBody>
      </p:sp>
      <p:sp>
        <p:nvSpPr>
          <p:cNvPr id="5" name="Footer Placeholder 4">
            <a:extLst>
              <a:ext uri="{FF2B5EF4-FFF2-40B4-BE49-F238E27FC236}">
                <a16:creationId xmlns:a16="http://schemas.microsoft.com/office/drawing/2014/main" id="{1D898CFD-3A32-0F4A-BBB0-6D1AA8F93AA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a:t>Dr. Azhar, KUET</a:t>
            </a:r>
          </a:p>
        </p:txBody>
      </p:sp>
      <p:sp>
        <p:nvSpPr>
          <p:cNvPr id="6" name="Slide Number Placeholder 5">
            <a:extLst>
              <a:ext uri="{FF2B5EF4-FFF2-40B4-BE49-F238E27FC236}">
                <a16:creationId xmlns:a16="http://schemas.microsoft.com/office/drawing/2014/main" id="{499BD3DA-F9AA-F9BD-0125-FAA01086D1B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289B78-AEC1-40A4-AD9A-92AB0FAC30A2}" type="slidenum">
              <a:rPr lang="en-US" smtClean="0"/>
              <a:pPr/>
              <a:t>‹#›</a:t>
            </a:fld>
            <a:endParaRPr lang="en-US"/>
          </a:p>
        </p:txBody>
      </p:sp>
    </p:spTree>
    <p:extLst>
      <p:ext uri="{BB962C8B-B14F-4D97-AF65-F5344CB8AC3E}">
        <p14:creationId xmlns:p14="http://schemas.microsoft.com/office/powerpoint/2010/main" val="612307420"/>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ransition>
    <p:fade/>
  </p:transition>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381000" y="2057400"/>
            <a:ext cx="8382000" cy="769441"/>
          </a:xfrm>
          <a:prstGeom prst="rect">
            <a:avLst/>
          </a:prstGeom>
          <a:noFill/>
          <a:ln w="12700" cap="sq">
            <a:noFill/>
            <a:miter lim="800000"/>
            <a:headEnd type="none" w="sm" len="sm"/>
            <a:tailEnd type="none" w="sm" len="sm"/>
          </a:ln>
        </p:spPr>
        <p:txBody>
          <a:bodyPr>
            <a:spAutoFit/>
          </a:bodyPr>
          <a:lstStyle/>
          <a:p>
            <a:pPr algn="ctr">
              <a:spcBef>
                <a:spcPct val="50000"/>
              </a:spcBef>
            </a:pPr>
            <a:r>
              <a:rPr lang="en-US" sz="4400" b="1" dirty="0">
                <a:latin typeface="Tahoma" pitchFamily="34" charset="0"/>
              </a:rPr>
              <a:t>Data Model and Entity  </a:t>
            </a:r>
          </a:p>
        </p:txBody>
      </p:sp>
      <p:sp>
        <p:nvSpPr>
          <p:cNvPr id="15" name="Date Placeholder 14"/>
          <p:cNvSpPr>
            <a:spLocks noGrp="1"/>
          </p:cNvSpPr>
          <p:nvPr>
            <p:ph type="dt" sz="half" idx="10"/>
          </p:nvPr>
        </p:nvSpPr>
        <p:spPr/>
        <p:txBody>
          <a:bodyPr/>
          <a:lstStyle/>
          <a:p>
            <a:pPr>
              <a:defRPr/>
            </a:pPr>
            <a:fld id="{D6888735-4B07-42EA-9131-2A557A7701EE}" type="datetime1">
              <a:rPr lang="en-US" smtClean="0"/>
              <a:pPr>
                <a:defRPr/>
              </a:pPr>
              <a:t>9/5/2024</a:t>
            </a:fld>
            <a:endParaRPr lang="en-US"/>
          </a:p>
        </p:txBody>
      </p:sp>
      <p:sp>
        <p:nvSpPr>
          <p:cNvPr id="16" name="Slide Number Placeholder 15"/>
          <p:cNvSpPr>
            <a:spLocks noGrp="1"/>
          </p:cNvSpPr>
          <p:nvPr>
            <p:ph type="sldNum" sz="quarter" idx="12"/>
          </p:nvPr>
        </p:nvSpPr>
        <p:spPr/>
        <p:txBody>
          <a:bodyPr/>
          <a:lstStyle/>
          <a:p>
            <a:pPr>
              <a:defRPr/>
            </a:pPr>
            <a:fld id="{DF1CE866-6886-456D-A80B-AAFE7A01EEB8}" type="slidenum">
              <a:rPr lang="en-US" smtClean="0"/>
              <a:pPr>
                <a:defRPr/>
              </a:pPr>
              <a:t>1</a:t>
            </a:fld>
            <a:endParaRPr lang="en-US" dirty="0"/>
          </a:p>
        </p:txBody>
      </p:sp>
      <p:sp>
        <p:nvSpPr>
          <p:cNvPr id="18" name="Text Box 4"/>
          <p:cNvSpPr txBox="1">
            <a:spLocks noChangeArrowheads="1"/>
          </p:cNvSpPr>
          <p:nvPr/>
        </p:nvSpPr>
        <p:spPr bwMode="auto">
          <a:xfrm>
            <a:off x="1714500" y="3560058"/>
            <a:ext cx="5715000" cy="2031325"/>
          </a:xfrm>
          <a:prstGeom prst="rect">
            <a:avLst/>
          </a:prstGeom>
          <a:noFill/>
          <a:ln w="12700" cap="sq">
            <a:noFill/>
            <a:miter lim="800000"/>
            <a:headEnd type="none" w="sm" len="sm"/>
            <a:tailEnd type="none" w="sm" len="sm"/>
          </a:ln>
        </p:spPr>
        <p:txBody>
          <a:bodyPr wrap="square">
            <a:spAutoFit/>
          </a:bodyPr>
          <a:lstStyle/>
          <a:p>
            <a:pPr algn="ctr">
              <a:spcBef>
                <a:spcPts val="0"/>
              </a:spcBef>
            </a:pPr>
            <a:r>
              <a:rPr lang="en-US" sz="1800" b="1" dirty="0">
                <a:latin typeface="Tahoma" pitchFamily="34" charset="0"/>
              </a:rPr>
              <a:t>Modified by</a:t>
            </a:r>
          </a:p>
          <a:p>
            <a:pPr algn="ctr">
              <a:spcBef>
                <a:spcPts val="0"/>
              </a:spcBef>
            </a:pPr>
            <a:r>
              <a:rPr lang="en-US" dirty="0" err="1">
                <a:latin typeface="Tahoma" pitchFamily="34" charset="0"/>
              </a:rPr>
              <a:t>Shadman</a:t>
            </a:r>
            <a:r>
              <a:rPr lang="en-US" dirty="0">
                <a:latin typeface="Tahoma" pitchFamily="34" charset="0"/>
              </a:rPr>
              <a:t> </a:t>
            </a:r>
            <a:r>
              <a:rPr lang="en-US" dirty="0" err="1">
                <a:latin typeface="Tahoma" pitchFamily="34" charset="0"/>
              </a:rPr>
              <a:t>Rabby</a:t>
            </a:r>
            <a:endParaRPr lang="en-US" dirty="0">
              <a:latin typeface="Tahoma" pitchFamily="34" charset="0"/>
            </a:endParaRPr>
          </a:p>
          <a:p>
            <a:pPr algn="ctr">
              <a:spcBef>
                <a:spcPts val="0"/>
              </a:spcBef>
            </a:pPr>
            <a:r>
              <a:rPr lang="en-US" sz="1800" dirty="0">
                <a:latin typeface="Tahoma" pitchFamily="34" charset="0"/>
              </a:rPr>
              <a:t>Lecturer, Dept. of CSE, Daffodil </a:t>
            </a:r>
            <a:r>
              <a:rPr lang="en-US" sz="1800" dirty="0" err="1">
                <a:latin typeface="Tahoma" pitchFamily="34" charset="0"/>
              </a:rPr>
              <a:t>Internatioal</a:t>
            </a:r>
            <a:r>
              <a:rPr lang="en-US" sz="1800" dirty="0">
                <a:latin typeface="Tahoma" pitchFamily="34" charset="0"/>
              </a:rPr>
              <a:t> University</a:t>
            </a:r>
          </a:p>
          <a:p>
            <a:pPr algn="ctr">
              <a:spcBef>
                <a:spcPts val="0"/>
              </a:spcBef>
            </a:pPr>
            <a:endParaRPr lang="en-US" b="1" dirty="0">
              <a:latin typeface="Tahoma" pitchFamily="34" charset="0"/>
            </a:endParaRPr>
          </a:p>
          <a:p>
            <a:pPr algn="ctr">
              <a:spcBef>
                <a:spcPts val="0"/>
              </a:spcBef>
            </a:pPr>
            <a:r>
              <a:rPr lang="en-US" b="1" dirty="0">
                <a:latin typeface="Tahoma" pitchFamily="34" charset="0"/>
              </a:rPr>
              <a:t>Created by</a:t>
            </a:r>
          </a:p>
          <a:p>
            <a:pPr algn="ctr">
              <a:spcBef>
                <a:spcPts val="0"/>
              </a:spcBef>
            </a:pPr>
            <a:r>
              <a:rPr lang="en-US" sz="1800" dirty="0">
                <a:latin typeface="Tahoma" pitchFamily="34" charset="0"/>
              </a:rPr>
              <a:t>Professor Dr. K. M. </a:t>
            </a:r>
            <a:r>
              <a:rPr lang="en-US" sz="1800" dirty="0" err="1">
                <a:latin typeface="Tahoma" pitchFamily="34" charset="0"/>
              </a:rPr>
              <a:t>Azharul</a:t>
            </a:r>
            <a:r>
              <a:rPr lang="en-US" sz="1800" dirty="0">
                <a:latin typeface="Tahoma" pitchFamily="34" charset="0"/>
              </a:rPr>
              <a:t> </a:t>
            </a:r>
            <a:r>
              <a:rPr lang="en-US" sz="1800" dirty="0" err="1">
                <a:latin typeface="Tahoma" pitchFamily="34" charset="0"/>
              </a:rPr>
              <a:t>Hasan</a:t>
            </a:r>
            <a:endParaRPr lang="en-US" sz="1800" dirty="0">
              <a:latin typeface="Tahoma" pitchFamily="34" charset="0"/>
            </a:endParaRPr>
          </a:p>
          <a:p>
            <a:pPr algn="ctr">
              <a:spcBef>
                <a:spcPts val="0"/>
              </a:spcBef>
            </a:pPr>
            <a:r>
              <a:rPr lang="en-US" sz="1800" dirty="0">
                <a:latin typeface="Tahoma" pitchFamily="34" charset="0"/>
              </a:rPr>
              <a:t>Dept. of CSE, KUET</a:t>
            </a:r>
          </a:p>
        </p:txBody>
      </p:sp>
    </p:spTree>
    <p:extLst>
      <p:ext uri="{BB962C8B-B14F-4D97-AF65-F5344CB8AC3E}">
        <p14:creationId xmlns:p14="http://schemas.microsoft.com/office/powerpoint/2010/main" val="9912656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Model</a:t>
            </a:r>
          </a:p>
        </p:txBody>
      </p:sp>
      <p:sp>
        <p:nvSpPr>
          <p:cNvPr id="4" name="Date Placeholder 3"/>
          <p:cNvSpPr>
            <a:spLocks noGrp="1"/>
          </p:cNvSpPr>
          <p:nvPr>
            <p:ph type="dt" sz="half" idx="10"/>
          </p:nvPr>
        </p:nvSpPr>
        <p:spPr/>
        <p:txBody>
          <a:bodyPr/>
          <a:lstStyle/>
          <a:p>
            <a:pPr>
              <a:defRPr/>
            </a:pPr>
            <a:fld id="{5D26E37A-3D2C-4E4A-AD61-A7396DE2BE1C}" type="datetime1">
              <a:rPr lang="en-US" smtClean="0"/>
              <a:t>9/5/2024</a:t>
            </a:fld>
            <a:endParaRPr lang="en-US"/>
          </a:p>
        </p:txBody>
      </p:sp>
      <p:sp>
        <p:nvSpPr>
          <p:cNvPr id="6" name="Slide Number Placeholder 5"/>
          <p:cNvSpPr>
            <a:spLocks noGrp="1"/>
          </p:cNvSpPr>
          <p:nvPr>
            <p:ph type="sldNum" sz="quarter" idx="12"/>
          </p:nvPr>
        </p:nvSpPr>
        <p:spPr/>
        <p:txBody>
          <a:bodyPr/>
          <a:lstStyle/>
          <a:p>
            <a:fld id="{999F1542-351E-4BEB-8C74-9E6245EE5380}" type="slidenum">
              <a:rPr lang="en-US" smtClean="0"/>
              <a:pPr/>
              <a:t>10</a:t>
            </a:fld>
            <a:endParaRPr lang="en-US"/>
          </a:p>
        </p:txBody>
      </p:sp>
      <p:pic>
        <p:nvPicPr>
          <p:cNvPr id="7" name="Picture 6"/>
          <p:cNvPicPr>
            <a:picLocks noChangeAspect="1"/>
          </p:cNvPicPr>
          <p:nvPr/>
        </p:nvPicPr>
        <p:blipFill rotWithShape="1">
          <a:blip r:embed="rId2"/>
          <a:srcRect l="8750" t="17709" r="9374" b="45833"/>
          <a:stretch/>
        </p:blipFill>
        <p:spPr>
          <a:xfrm>
            <a:off x="590550" y="1497013"/>
            <a:ext cx="8001000" cy="2381977"/>
          </a:xfrm>
          <a:prstGeom prst="rect">
            <a:avLst/>
          </a:prstGeom>
        </p:spPr>
      </p:pic>
      <p:sp>
        <p:nvSpPr>
          <p:cNvPr id="8" name="Rectangle 7"/>
          <p:cNvSpPr/>
          <p:nvPr/>
        </p:nvSpPr>
        <p:spPr>
          <a:xfrm>
            <a:off x="206375" y="4388578"/>
            <a:ext cx="8534400" cy="1631216"/>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000000"/>
                </a:solidFill>
                <a:latin typeface="TimesNewRomanPSMT"/>
              </a:rPr>
              <a:t>The relational model has a close relationship with the set. </a:t>
            </a:r>
          </a:p>
          <a:p>
            <a:pPr marL="342900" indent="-342900">
              <a:buFont typeface="Arial" panose="020B0604020202020204" pitchFamily="34" charset="0"/>
              <a:buChar char="•"/>
            </a:pPr>
            <a:r>
              <a:rPr lang="en-US" sz="2000" dirty="0">
                <a:solidFill>
                  <a:srgbClr val="000000"/>
                </a:solidFill>
                <a:latin typeface="TimesNewRomanPSMT"/>
              </a:rPr>
              <a:t>in the relational database that implements a relational model, the database is operated in combination with </a:t>
            </a:r>
            <a:r>
              <a:rPr lang="en-US" sz="2000" dirty="0">
                <a:solidFill>
                  <a:srgbClr val="FF0000"/>
                </a:solidFill>
                <a:latin typeface="Arial" panose="020B0604020202020204" pitchFamily="34" charset="0"/>
              </a:rPr>
              <a:t>relational operations </a:t>
            </a:r>
            <a:r>
              <a:rPr lang="en-US" sz="2000" dirty="0">
                <a:solidFill>
                  <a:srgbClr val="000000"/>
                </a:solidFill>
                <a:latin typeface="TimesNewRomanPSMT"/>
              </a:rPr>
              <a:t>(</a:t>
            </a:r>
            <a:r>
              <a:rPr lang="en-US" sz="2000" dirty="0">
                <a:solidFill>
                  <a:srgbClr val="FF0000"/>
                </a:solidFill>
                <a:latin typeface="Arial" panose="020B0604020202020204" pitchFamily="34" charset="0"/>
              </a:rPr>
              <a:t>relational algebra</a:t>
            </a:r>
            <a:r>
              <a:rPr lang="en-US" sz="2000" dirty="0">
                <a:solidFill>
                  <a:srgbClr val="000000"/>
                </a:solidFill>
                <a:latin typeface="TimesNewRomanPSMT"/>
              </a:rPr>
              <a:t>) that are specific to relational database and </a:t>
            </a:r>
            <a:r>
              <a:rPr lang="en-US" sz="2000" dirty="0">
                <a:solidFill>
                  <a:srgbClr val="FF0000"/>
                </a:solidFill>
                <a:latin typeface="Arial" panose="020B0604020202020204" pitchFamily="34" charset="0"/>
              </a:rPr>
              <a:t>set operations </a:t>
            </a:r>
            <a:r>
              <a:rPr lang="en-US" sz="2000" dirty="0">
                <a:solidFill>
                  <a:srgbClr val="000000"/>
                </a:solidFill>
                <a:latin typeface="TimesNewRomanPSMT"/>
              </a:rPr>
              <a:t>that are based on the concept of set.</a:t>
            </a:r>
            <a:endParaRPr lang="en-US" sz="2000" dirty="0"/>
          </a:p>
        </p:txBody>
      </p:sp>
    </p:spTree>
    <p:extLst>
      <p:ext uri="{BB962C8B-B14F-4D97-AF65-F5344CB8AC3E}">
        <p14:creationId xmlns:p14="http://schemas.microsoft.com/office/powerpoint/2010/main" val="35439172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Conceptual Design of Databases</a:t>
            </a:r>
          </a:p>
        </p:txBody>
      </p:sp>
      <p:sp>
        <p:nvSpPr>
          <p:cNvPr id="3" name="Content Placeholder 2"/>
          <p:cNvSpPr>
            <a:spLocks noGrp="1"/>
          </p:cNvSpPr>
          <p:nvPr>
            <p:ph idx="1"/>
          </p:nvPr>
        </p:nvSpPr>
        <p:spPr/>
        <p:txBody>
          <a:bodyPr/>
          <a:lstStyle/>
          <a:p>
            <a:r>
              <a:rPr lang="en-US" sz="2400" dirty="0"/>
              <a:t>Conceptual design of databases is the process of creating conceptual data models. </a:t>
            </a:r>
          </a:p>
          <a:p>
            <a:pPr lvl="1"/>
            <a:r>
              <a:rPr lang="en-US" sz="2000" dirty="0"/>
              <a:t>It is necessary to conduct data analysis at the beginning.</a:t>
            </a:r>
          </a:p>
          <a:p>
            <a:pPr lvl="1"/>
            <a:r>
              <a:rPr lang="en-US" sz="2000" dirty="0"/>
              <a:t> The data analysis identifies the data that is required for the targeted operations </a:t>
            </a:r>
          </a:p>
          <a:p>
            <a:pPr lvl="2"/>
            <a:r>
              <a:rPr lang="en-US" sz="1800" dirty="0"/>
              <a:t>where database is implemented, and then the meaning and relation of this data are analyzed and summarized. </a:t>
            </a:r>
          </a:p>
          <a:p>
            <a:pPr lvl="1"/>
            <a:r>
              <a:rPr lang="en-US" sz="2000" dirty="0"/>
              <a:t>Data items are standardized by using rules such as naming convention in order to eliminate data duplication</a:t>
            </a:r>
          </a:p>
        </p:txBody>
      </p:sp>
      <p:sp>
        <p:nvSpPr>
          <p:cNvPr id="4" name="Date Placeholder 3"/>
          <p:cNvSpPr>
            <a:spLocks noGrp="1"/>
          </p:cNvSpPr>
          <p:nvPr>
            <p:ph type="dt" sz="half" idx="10"/>
          </p:nvPr>
        </p:nvSpPr>
        <p:spPr/>
        <p:txBody>
          <a:bodyPr/>
          <a:lstStyle/>
          <a:p>
            <a:pPr>
              <a:defRPr/>
            </a:pPr>
            <a:fld id="{5D26E37A-3D2C-4E4A-AD61-A7396DE2BE1C}" type="datetime1">
              <a:rPr lang="en-US" smtClean="0"/>
              <a:t>9/5/2024</a:t>
            </a:fld>
            <a:endParaRPr lang="en-US"/>
          </a:p>
        </p:txBody>
      </p:sp>
      <p:sp>
        <p:nvSpPr>
          <p:cNvPr id="6" name="Slide Number Placeholder 5"/>
          <p:cNvSpPr>
            <a:spLocks noGrp="1"/>
          </p:cNvSpPr>
          <p:nvPr>
            <p:ph type="sldNum" sz="quarter" idx="12"/>
          </p:nvPr>
        </p:nvSpPr>
        <p:spPr/>
        <p:txBody>
          <a:bodyPr/>
          <a:lstStyle/>
          <a:p>
            <a:fld id="{999F1542-351E-4BEB-8C74-9E6245EE5380}" type="slidenum">
              <a:rPr lang="en-US" smtClean="0"/>
              <a:pPr/>
              <a:t>11</a:t>
            </a:fld>
            <a:endParaRPr lang="en-US"/>
          </a:p>
        </p:txBody>
      </p:sp>
    </p:spTree>
    <p:extLst>
      <p:ext uri="{BB962C8B-B14F-4D97-AF65-F5344CB8AC3E}">
        <p14:creationId xmlns:p14="http://schemas.microsoft.com/office/powerpoint/2010/main" val="247135682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762000"/>
            <a:ext cx="7886700" cy="5105400"/>
          </a:xfrm>
        </p:spPr>
        <p:txBody>
          <a:bodyPr>
            <a:normAutofit fontScale="85000" lnSpcReduction="20000"/>
          </a:bodyPr>
          <a:lstStyle/>
          <a:p>
            <a:pPr marL="0" indent="0">
              <a:buNone/>
            </a:pPr>
            <a:r>
              <a:rPr lang="en-US" sz="3200" b="1" dirty="0">
                <a:solidFill>
                  <a:srgbClr val="FF0000"/>
                </a:solidFill>
              </a:rPr>
              <a:t>Metadata</a:t>
            </a:r>
            <a:r>
              <a:rPr lang="en-US" sz="3200" dirty="0">
                <a:solidFill>
                  <a:srgbClr val="FF0000"/>
                </a:solidFill>
              </a:rPr>
              <a:t> </a:t>
            </a:r>
          </a:p>
          <a:p>
            <a:pPr marL="0" indent="0">
              <a:buNone/>
            </a:pPr>
            <a:endParaRPr lang="en-US" sz="3200" dirty="0">
              <a:solidFill>
                <a:srgbClr val="FF0000"/>
              </a:solidFill>
            </a:endParaRPr>
          </a:p>
          <a:p>
            <a:pPr marL="342900" lvl="1" indent="0">
              <a:buNone/>
            </a:pPr>
            <a:endParaRPr lang="en-US" sz="2800" dirty="0"/>
          </a:p>
          <a:p>
            <a:pPr lvl="1"/>
            <a:r>
              <a:rPr lang="en-US" sz="2800" dirty="0"/>
              <a:t>In the context of Database Management Systems (DBMS), </a:t>
            </a:r>
            <a:r>
              <a:rPr lang="en-US" sz="2800" b="1" dirty="0"/>
              <a:t>metadata</a:t>
            </a:r>
            <a:r>
              <a:rPr lang="en-US" sz="2800" dirty="0"/>
              <a:t> refers to data about data. It describes the structure, organization, and characteristics of the data stored within the database. Essentially, metadata provides information about the data itself, which helps in managing, retrieving, and understanding the actual data. Metadata is often stored in system tables or catalogs within the database.</a:t>
            </a:r>
          </a:p>
          <a:p>
            <a:pPr lvl="1"/>
            <a:endParaRPr lang="en-US" sz="2800" dirty="0"/>
          </a:p>
          <a:p>
            <a:pPr lvl="1"/>
            <a:r>
              <a:rPr lang="en-US" sz="2800" dirty="0"/>
              <a:t>such as names, meanings, or attributes of data items are recorded in the data dictionary for users in DD/D (Data Dictionary/Directory) to ensure that synonyms/homonyms do not occur.</a:t>
            </a:r>
          </a:p>
          <a:p>
            <a:pPr lvl="1"/>
            <a:endParaRPr lang="en-US" sz="2800" dirty="0"/>
          </a:p>
        </p:txBody>
      </p:sp>
      <p:sp>
        <p:nvSpPr>
          <p:cNvPr id="4" name="Date Placeholder 3"/>
          <p:cNvSpPr>
            <a:spLocks noGrp="1"/>
          </p:cNvSpPr>
          <p:nvPr>
            <p:ph type="dt" sz="half" idx="10"/>
          </p:nvPr>
        </p:nvSpPr>
        <p:spPr/>
        <p:txBody>
          <a:bodyPr/>
          <a:lstStyle/>
          <a:p>
            <a:pPr>
              <a:defRPr/>
            </a:pPr>
            <a:fld id="{5D26E37A-3D2C-4E4A-AD61-A7396DE2BE1C}" type="datetime1">
              <a:rPr lang="en-US" smtClean="0"/>
              <a:t>9/5/2024</a:t>
            </a:fld>
            <a:endParaRPr lang="en-US"/>
          </a:p>
        </p:txBody>
      </p:sp>
      <p:sp>
        <p:nvSpPr>
          <p:cNvPr id="6" name="Slide Number Placeholder 5"/>
          <p:cNvSpPr>
            <a:spLocks noGrp="1"/>
          </p:cNvSpPr>
          <p:nvPr>
            <p:ph type="sldNum" sz="quarter" idx="12"/>
          </p:nvPr>
        </p:nvSpPr>
        <p:spPr/>
        <p:txBody>
          <a:bodyPr/>
          <a:lstStyle/>
          <a:p>
            <a:fld id="{999F1542-351E-4BEB-8C74-9E6245EE5380}" type="slidenum">
              <a:rPr lang="en-US" smtClean="0"/>
              <a:pPr/>
              <a:t>12</a:t>
            </a:fld>
            <a:endParaRPr lang="en-US"/>
          </a:p>
        </p:txBody>
      </p:sp>
    </p:spTree>
    <p:extLst>
      <p:ext uri="{BB962C8B-B14F-4D97-AF65-F5344CB8AC3E}">
        <p14:creationId xmlns:p14="http://schemas.microsoft.com/office/powerpoint/2010/main" val="246986945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sz="3600" dirty="0"/>
              <a:t>Constituent elements of E-R model</a:t>
            </a:r>
            <a:endParaRPr lang="en-US" sz="3600" dirty="0"/>
          </a:p>
        </p:txBody>
      </p:sp>
      <p:sp>
        <p:nvSpPr>
          <p:cNvPr id="3" name="Content Placeholder 2"/>
          <p:cNvSpPr>
            <a:spLocks noGrp="1"/>
          </p:cNvSpPr>
          <p:nvPr>
            <p:ph idx="1"/>
          </p:nvPr>
        </p:nvSpPr>
        <p:spPr/>
        <p:txBody>
          <a:bodyPr/>
          <a:lstStyle/>
          <a:p>
            <a:r>
              <a:rPr lang="en-US" sz="2400" dirty="0"/>
              <a:t>Entity</a:t>
            </a:r>
          </a:p>
          <a:p>
            <a:pPr lvl="1"/>
            <a:r>
              <a:rPr lang="en-US" sz="2000" dirty="0"/>
              <a:t>It is an </a:t>
            </a:r>
            <a:r>
              <a:rPr lang="en-US" sz="2000" dirty="0">
                <a:solidFill>
                  <a:srgbClr val="FF0000"/>
                </a:solidFill>
              </a:rPr>
              <a:t>object</a:t>
            </a:r>
            <a:r>
              <a:rPr lang="en-US" sz="2000" dirty="0"/>
              <a:t> that is managed and represented with a rectangle.</a:t>
            </a:r>
          </a:p>
          <a:p>
            <a:r>
              <a:rPr lang="en-US" sz="2400" dirty="0"/>
              <a:t>Relationship</a:t>
            </a:r>
          </a:p>
          <a:p>
            <a:pPr lvl="1"/>
            <a:r>
              <a:rPr lang="en-US" sz="2000" dirty="0"/>
              <a:t>It is a relation between entity and entity. </a:t>
            </a:r>
          </a:p>
          <a:p>
            <a:r>
              <a:rPr lang="en-US" sz="2400" dirty="0"/>
              <a:t>Attribute</a:t>
            </a:r>
          </a:p>
          <a:p>
            <a:pPr lvl="1"/>
            <a:r>
              <a:rPr lang="en-US" sz="2000" dirty="0"/>
              <a:t>It is a characteristic or property of an entity and a relationship, and it is represented with an ellipse</a:t>
            </a:r>
          </a:p>
        </p:txBody>
      </p:sp>
      <p:sp>
        <p:nvSpPr>
          <p:cNvPr id="4" name="Date Placeholder 3"/>
          <p:cNvSpPr>
            <a:spLocks noGrp="1"/>
          </p:cNvSpPr>
          <p:nvPr>
            <p:ph type="dt" sz="half" idx="10"/>
          </p:nvPr>
        </p:nvSpPr>
        <p:spPr/>
        <p:txBody>
          <a:bodyPr/>
          <a:lstStyle/>
          <a:p>
            <a:pPr>
              <a:defRPr/>
            </a:pPr>
            <a:fld id="{5D26E37A-3D2C-4E4A-AD61-A7396DE2BE1C}" type="datetime1">
              <a:rPr lang="en-US" smtClean="0"/>
              <a:t>9/5/2024</a:t>
            </a:fld>
            <a:endParaRPr lang="en-US"/>
          </a:p>
        </p:txBody>
      </p:sp>
      <p:sp>
        <p:nvSpPr>
          <p:cNvPr id="6" name="Slide Number Placeholder 5"/>
          <p:cNvSpPr>
            <a:spLocks noGrp="1"/>
          </p:cNvSpPr>
          <p:nvPr>
            <p:ph type="sldNum" sz="quarter" idx="12"/>
          </p:nvPr>
        </p:nvSpPr>
        <p:spPr/>
        <p:txBody>
          <a:bodyPr/>
          <a:lstStyle/>
          <a:p>
            <a:fld id="{999F1542-351E-4BEB-8C74-9E6245EE5380}" type="slidenum">
              <a:rPr lang="en-US" smtClean="0"/>
              <a:pPr/>
              <a:t>13</a:t>
            </a:fld>
            <a:endParaRPr lang="en-US"/>
          </a:p>
        </p:txBody>
      </p:sp>
    </p:spTree>
    <p:extLst>
      <p:ext uri="{BB962C8B-B14F-4D97-AF65-F5344CB8AC3E}">
        <p14:creationId xmlns:p14="http://schemas.microsoft.com/office/powerpoint/2010/main" val="135921038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04850" y="357981"/>
            <a:ext cx="7772400" cy="762000"/>
          </a:xfrm>
          <a:noFill/>
        </p:spPr>
        <p:txBody>
          <a:bodyPr lIns="92075" tIns="46038" rIns="92075" bIns="46038"/>
          <a:lstStyle/>
          <a:p>
            <a:pPr defTabSz="762000"/>
            <a:r>
              <a:rPr lang="en-US" sz="4000" b="1" dirty="0">
                <a:solidFill>
                  <a:srgbClr val="008000"/>
                </a:solidFill>
                <a:latin typeface="Tahoma" pitchFamily="34" charset="0"/>
              </a:rPr>
              <a:t>Representing</a:t>
            </a:r>
            <a:r>
              <a:rPr lang="en-US" sz="4000" b="1" dirty="0">
                <a:solidFill>
                  <a:srgbClr val="FF3300"/>
                </a:solidFill>
                <a:latin typeface="Tahoma" pitchFamily="34" charset="0"/>
              </a:rPr>
              <a:t> Objects</a:t>
            </a:r>
            <a:endParaRPr lang="en-US" sz="2400" dirty="0"/>
          </a:p>
        </p:txBody>
      </p:sp>
      <p:sp>
        <p:nvSpPr>
          <p:cNvPr id="39939" name="Rectangle 3"/>
          <p:cNvSpPr>
            <a:spLocks noGrp="1" noChangeArrowheads="1"/>
          </p:cNvSpPr>
          <p:nvPr>
            <p:ph idx="1"/>
          </p:nvPr>
        </p:nvSpPr>
        <p:spPr>
          <a:xfrm>
            <a:off x="609600" y="1524000"/>
            <a:ext cx="7772400" cy="4114800"/>
          </a:xfrm>
          <a:noFill/>
        </p:spPr>
        <p:txBody>
          <a:bodyPr lIns="92075" tIns="46038" rIns="92075" bIns="46038"/>
          <a:lstStyle/>
          <a:p>
            <a:pPr defTabSz="762000">
              <a:buClr>
                <a:srgbClr val="008000"/>
              </a:buClr>
              <a:buSzPct val="125000"/>
              <a:buFont typeface="Monotype Sorts" pitchFamily="2" charset="2"/>
              <a:buChar char="4"/>
            </a:pPr>
            <a:r>
              <a:rPr lang="en-US" sz="2000" b="1" dirty="0"/>
              <a:t>Objects have a </a:t>
            </a:r>
            <a:r>
              <a:rPr lang="en-US" sz="3200" b="1" i="1" dirty="0">
                <a:solidFill>
                  <a:srgbClr val="990000"/>
                </a:solidFill>
              </a:rPr>
              <a:t>name</a:t>
            </a:r>
            <a:r>
              <a:rPr lang="en-US" sz="2000" b="1" dirty="0"/>
              <a:t>, </a:t>
            </a:r>
            <a:r>
              <a:rPr lang="en-US" sz="2000" b="1" i="1" dirty="0">
                <a:solidFill>
                  <a:schemeClr val="accent2"/>
                </a:solidFill>
              </a:rPr>
              <a:t>e.g. ball, car</a:t>
            </a:r>
          </a:p>
          <a:p>
            <a:pPr defTabSz="762000">
              <a:buClr>
                <a:srgbClr val="008000"/>
              </a:buClr>
              <a:buSzPct val="125000"/>
              <a:buFont typeface="Monotype Sorts" pitchFamily="2" charset="2"/>
              <a:buChar char="4"/>
            </a:pPr>
            <a:r>
              <a:rPr lang="en-US" sz="2000" b="1" dirty="0"/>
              <a:t>Objects have </a:t>
            </a:r>
            <a:r>
              <a:rPr lang="en-US" sz="3200" b="1" i="1" dirty="0">
                <a:solidFill>
                  <a:srgbClr val="990000"/>
                </a:solidFill>
              </a:rPr>
              <a:t>attributes</a:t>
            </a:r>
            <a:r>
              <a:rPr lang="en-US" sz="2000" b="1" dirty="0"/>
              <a:t> (data) which define their states, </a:t>
            </a:r>
            <a:r>
              <a:rPr lang="en-US" sz="2000" b="1" i="1" dirty="0">
                <a:solidFill>
                  <a:schemeClr val="accent2"/>
                </a:solidFill>
              </a:rPr>
              <a:t>e.g. weight, doors, seats</a:t>
            </a:r>
          </a:p>
          <a:p>
            <a:pPr defTabSz="762000">
              <a:buClr>
                <a:srgbClr val="008000"/>
              </a:buClr>
              <a:buSzPct val="125000"/>
              <a:buFont typeface="Monotype Sorts" pitchFamily="2" charset="2"/>
              <a:buChar char="4"/>
            </a:pPr>
            <a:r>
              <a:rPr lang="en-US" sz="2000" b="1" dirty="0"/>
              <a:t>Objects have </a:t>
            </a:r>
            <a:r>
              <a:rPr lang="en-US" sz="3200" b="1" i="1" dirty="0">
                <a:solidFill>
                  <a:srgbClr val="990000"/>
                </a:solidFill>
              </a:rPr>
              <a:t>operations </a:t>
            </a:r>
            <a:r>
              <a:rPr lang="en-US" sz="3200" b="1" i="1" dirty="0"/>
              <a:t>(</a:t>
            </a:r>
            <a:r>
              <a:rPr lang="en-US" sz="3200" b="1" i="1" dirty="0">
                <a:solidFill>
                  <a:srgbClr val="990000"/>
                </a:solidFill>
              </a:rPr>
              <a:t>methods</a:t>
            </a:r>
            <a:r>
              <a:rPr lang="en-US" sz="3200" b="1" i="1" dirty="0"/>
              <a:t>)</a:t>
            </a:r>
            <a:r>
              <a:rPr lang="en-US" sz="2000" b="1" dirty="0"/>
              <a:t> which define what can be done with them, to them or by them </a:t>
            </a:r>
            <a:r>
              <a:rPr lang="en-US" sz="2000" b="1" i="1" dirty="0">
                <a:solidFill>
                  <a:schemeClr val="accent2"/>
                </a:solidFill>
              </a:rPr>
              <a:t>e.g. start, stop, turn, load, unload, throw, bounce</a:t>
            </a:r>
            <a:endParaRPr lang="en-US" sz="2000" dirty="0"/>
          </a:p>
        </p:txBody>
      </p:sp>
      <p:sp>
        <p:nvSpPr>
          <p:cNvPr id="4" name="Date Placeholder 3"/>
          <p:cNvSpPr>
            <a:spLocks noGrp="1"/>
          </p:cNvSpPr>
          <p:nvPr>
            <p:ph type="dt" sz="half" idx="10"/>
          </p:nvPr>
        </p:nvSpPr>
        <p:spPr/>
        <p:txBody>
          <a:bodyPr/>
          <a:lstStyle/>
          <a:p>
            <a:pPr>
              <a:defRPr/>
            </a:pPr>
            <a:fld id="{D9C9835B-7456-4CED-ABBE-03E9AAEBCD1E}" type="datetime1">
              <a:rPr lang="en-US" smtClean="0"/>
              <a:pPr>
                <a:defRPr/>
              </a:pPr>
              <a:t>9/5/2024</a:t>
            </a:fld>
            <a:endParaRPr lang="en-US"/>
          </a:p>
        </p:txBody>
      </p:sp>
      <p:sp>
        <p:nvSpPr>
          <p:cNvPr id="5" name="Slide Number Placeholder 4"/>
          <p:cNvSpPr>
            <a:spLocks noGrp="1"/>
          </p:cNvSpPr>
          <p:nvPr>
            <p:ph type="sldNum" sz="quarter" idx="12"/>
          </p:nvPr>
        </p:nvSpPr>
        <p:spPr/>
        <p:txBody>
          <a:bodyPr/>
          <a:lstStyle/>
          <a:p>
            <a:pPr>
              <a:defRPr/>
            </a:pPr>
            <a:fld id="{952E0FC4-51A4-4EA5-83D4-5CD5A64ED85B}" type="slidenum">
              <a:rPr lang="en-US" smtClean="0"/>
              <a:pPr>
                <a:defRPr/>
              </a:pPr>
              <a:t>14</a:t>
            </a:fld>
            <a:endParaRPr lang="en-US"/>
          </a:p>
        </p:txBody>
      </p:sp>
    </p:spTree>
    <p:extLst>
      <p:ext uri="{BB962C8B-B14F-4D97-AF65-F5344CB8AC3E}">
        <p14:creationId xmlns:p14="http://schemas.microsoft.com/office/powerpoint/2010/main" val="3105352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Operations</a:t>
            </a:r>
          </a:p>
        </p:txBody>
      </p:sp>
      <p:sp>
        <p:nvSpPr>
          <p:cNvPr id="4" name="Date Placeholder 3"/>
          <p:cNvSpPr>
            <a:spLocks noGrp="1"/>
          </p:cNvSpPr>
          <p:nvPr>
            <p:ph type="dt" sz="half" idx="10"/>
          </p:nvPr>
        </p:nvSpPr>
        <p:spPr/>
        <p:txBody>
          <a:bodyPr/>
          <a:lstStyle/>
          <a:p>
            <a:pPr>
              <a:defRPr/>
            </a:pPr>
            <a:fld id="{5D26E37A-3D2C-4E4A-AD61-A7396DE2BE1C}" type="datetime1">
              <a:rPr lang="en-US" smtClean="0"/>
              <a:t>9/5/2024</a:t>
            </a:fld>
            <a:endParaRPr lang="en-US"/>
          </a:p>
        </p:txBody>
      </p:sp>
      <p:sp>
        <p:nvSpPr>
          <p:cNvPr id="6" name="Slide Number Placeholder 5"/>
          <p:cNvSpPr>
            <a:spLocks noGrp="1"/>
          </p:cNvSpPr>
          <p:nvPr>
            <p:ph type="sldNum" sz="quarter" idx="12"/>
          </p:nvPr>
        </p:nvSpPr>
        <p:spPr/>
        <p:txBody>
          <a:bodyPr/>
          <a:lstStyle/>
          <a:p>
            <a:fld id="{999F1542-351E-4BEB-8C74-9E6245EE5380}" type="slidenum">
              <a:rPr lang="en-US" smtClean="0"/>
              <a:pPr/>
              <a:t>15</a:t>
            </a:fld>
            <a:endParaRPr lang="en-US"/>
          </a:p>
        </p:txBody>
      </p:sp>
      <p:pic>
        <p:nvPicPr>
          <p:cNvPr id="7" name="Picture 6"/>
          <p:cNvPicPr>
            <a:picLocks noChangeAspect="1"/>
          </p:cNvPicPr>
          <p:nvPr/>
        </p:nvPicPr>
        <p:blipFill rotWithShape="1">
          <a:blip r:embed="rId2"/>
          <a:srcRect l="15625" t="20833" r="14374" b="8333"/>
          <a:stretch/>
        </p:blipFill>
        <p:spPr>
          <a:xfrm>
            <a:off x="180976" y="1508125"/>
            <a:ext cx="8691563" cy="4921249"/>
          </a:xfrm>
          <a:prstGeom prst="rect">
            <a:avLst/>
          </a:prstGeom>
        </p:spPr>
      </p:pic>
    </p:spTree>
    <p:extLst>
      <p:ext uri="{BB962C8B-B14F-4D97-AF65-F5344CB8AC3E}">
        <p14:creationId xmlns:p14="http://schemas.microsoft.com/office/powerpoint/2010/main" val="181212126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Operations</a:t>
            </a:r>
          </a:p>
        </p:txBody>
      </p:sp>
      <p:sp>
        <p:nvSpPr>
          <p:cNvPr id="4" name="Date Placeholder 3"/>
          <p:cNvSpPr>
            <a:spLocks noGrp="1"/>
          </p:cNvSpPr>
          <p:nvPr>
            <p:ph type="dt" sz="half" idx="10"/>
          </p:nvPr>
        </p:nvSpPr>
        <p:spPr/>
        <p:txBody>
          <a:bodyPr/>
          <a:lstStyle/>
          <a:p>
            <a:pPr>
              <a:defRPr/>
            </a:pPr>
            <a:fld id="{5D26E37A-3D2C-4E4A-AD61-A7396DE2BE1C}" type="datetime1">
              <a:rPr lang="en-US" smtClean="0"/>
              <a:t>9/5/2024</a:t>
            </a:fld>
            <a:endParaRPr lang="en-US"/>
          </a:p>
        </p:txBody>
      </p:sp>
      <p:sp>
        <p:nvSpPr>
          <p:cNvPr id="6" name="Slide Number Placeholder 5"/>
          <p:cNvSpPr>
            <a:spLocks noGrp="1"/>
          </p:cNvSpPr>
          <p:nvPr>
            <p:ph type="sldNum" sz="quarter" idx="12"/>
          </p:nvPr>
        </p:nvSpPr>
        <p:spPr/>
        <p:txBody>
          <a:bodyPr/>
          <a:lstStyle/>
          <a:p>
            <a:fld id="{999F1542-351E-4BEB-8C74-9E6245EE5380}" type="slidenum">
              <a:rPr lang="en-US" smtClean="0"/>
              <a:pPr/>
              <a:t>16</a:t>
            </a:fld>
            <a:endParaRPr lang="en-US"/>
          </a:p>
        </p:txBody>
      </p:sp>
      <p:pic>
        <p:nvPicPr>
          <p:cNvPr id="8" name="Picture 7"/>
          <p:cNvPicPr>
            <a:picLocks noChangeAspect="1"/>
          </p:cNvPicPr>
          <p:nvPr/>
        </p:nvPicPr>
        <p:blipFill rotWithShape="1">
          <a:blip r:embed="rId3"/>
          <a:srcRect l="23125" t="11459" r="20624" b="10417"/>
          <a:stretch/>
        </p:blipFill>
        <p:spPr>
          <a:xfrm>
            <a:off x="152400" y="1508126"/>
            <a:ext cx="8839200" cy="4816474"/>
          </a:xfrm>
          <a:prstGeom prst="rect">
            <a:avLst/>
          </a:prstGeom>
        </p:spPr>
      </p:pic>
      <p:sp>
        <p:nvSpPr>
          <p:cNvPr id="3" name="Rectangle: Rounded Corners 2">
            <a:extLst>
              <a:ext uri="{FF2B5EF4-FFF2-40B4-BE49-F238E27FC236}">
                <a16:creationId xmlns:a16="http://schemas.microsoft.com/office/drawing/2014/main" id="{0D1727BE-B4B6-B13F-DD32-B00A772B3434}"/>
              </a:ext>
            </a:extLst>
          </p:cNvPr>
          <p:cNvSpPr/>
          <p:nvPr/>
        </p:nvSpPr>
        <p:spPr>
          <a:xfrm>
            <a:off x="3581400" y="2209800"/>
            <a:ext cx="1066800" cy="30480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tx1"/>
                </a:solidFill>
              </a:rPr>
              <a:t>Name</a:t>
            </a:r>
            <a:endParaRPr lang="en-US" dirty="0">
              <a:solidFill>
                <a:schemeClr val="bg1"/>
              </a:solidFill>
            </a:endParaRPr>
          </a:p>
        </p:txBody>
      </p:sp>
      <p:sp>
        <p:nvSpPr>
          <p:cNvPr id="7" name="Rectangle: Rounded Corners 6">
            <a:extLst>
              <a:ext uri="{FF2B5EF4-FFF2-40B4-BE49-F238E27FC236}">
                <a16:creationId xmlns:a16="http://schemas.microsoft.com/office/drawing/2014/main" id="{20300DA5-3E74-A6CF-E0E1-2EDD397AD200}"/>
              </a:ext>
            </a:extLst>
          </p:cNvPr>
          <p:cNvSpPr/>
          <p:nvPr/>
        </p:nvSpPr>
        <p:spPr>
          <a:xfrm>
            <a:off x="7010400" y="2208358"/>
            <a:ext cx="838200" cy="30480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tx1"/>
                </a:solidFill>
              </a:rPr>
              <a:t>Name</a:t>
            </a:r>
            <a:endParaRPr lang="en-US" dirty="0">
              <a:solidFill>
                <a:schemeClr val="bg1"/>
              </a:solidFill>
            </a:endParaRPr>
          </a:p>
        </p:txBody>
      </p:sp>
      <p:sp>
        <p:nvSpPr>
          <p:cNvPr id="9" name="Rectangle: Rounded Corners 8">
            <a:extLst>
              <a:ext uri="{FF2B5EF4-FFF2-40B4-BE49-F238E27FC236}">
                <a16:creationId xmlns:a16="http://schemas.microsoft.com/office/drawing/2014/main" id="{C99A9A7B-6AD4-F697-DE70-18A774C32E9B}"/>
              </a:ext>
            </a:extLst>
          </p:cNvPr>
          <p:cNvSpPr/>
          <p:nvPr/>
        </p:nvSpPr>
        <p:spPr>
          <a:xfrm>
            <a:off x="6324600" y="3428999"/>
            <a:ext cx="838200" cy="296431"/>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tx1"/>
                </a:solidFill>
              </a:rPr>
              <a:t>Name</a:t>
            </a:r>
            <a:endParaRPr lang="en-US" dirty="0">
              <a:solidFill>
                <a:schemeClr val="bg1"/>
              </a:solidFill>
            </a:endParaRPr>
          </a:p>
        </p:txBody>
      </p:sp>
    </p:spTree>
    <p:extLst>
      <p:ext uri="{BB962C8B-B14F-4D97-AF65-F5344CB8AC3E}">
        <p14:creationId xmlns:p14="http://schemas.microsoft.com/office/powerpoint/2010/main" val="172875086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Operations</a:t>
            </a:r>
          </a:p>
        </p:txBody>
      </p:sp>
      <p:sp>
        <p:nvSpPr>
          <p:cNvPr id="4" name="Date Placeholder 3"/>
          <p:cNvSpPr>
            <a:spLocks noGrp="1"/>
          </p:cNvSpPr>
          <p:nvPr>
            <p:ph type="dt" sz="half" idx="10"/>
          </p:nvPr>
        </p:nvSpPr>
        <p:spPr/>
        <p:txBody>
          <a:bodyPr/>
          <a:lstStyle/>
          <a:p>
            <a:pPr>
              <a:defRPr/>
            </a:pPr>
            <a:fld id="{5D26E37A-3D2C-4E4A-AD61-A7396DE2BE1C}" type="datetime1">
              <a:rPr lang="en-US" smtClean="0"/>
              <a:t>9/5/2024</a:t>
            </a:fld>
            <a:endParaRPr lang="en-US"/>
          </a:p>
        </p:txBody>
      </p:sp>
      <p:sp>
        <p:nvSpPr>
          <p:cNvPr id="6" name="Slide Number Placeholder 5"/>
          <p:cNvSpPr>
            <a:spLocks noGrp="1"/>
          </p:cNvSpPr>
          <p:nvPr>
            <p:ph type="sldNum" sz="quarter" idx="12"/>
          </p:nvPr>
        </p:nvSpPr>
        <p:spPr/>
        <p:txBody>
          <a:bodyPr/>
          <a:lstStyle/>
          <a:p>
            <a:fld id="{999F1542-351E-4BEB-8C74-9E6245EE5380}" type="slidenum">
              <a:rPr lang="en-US" smtClean="0"/>
              <a:pPr/>
              <a:t>17</a:t>
            </a:fld>
            <a:endParaRPr lang="en-US"/>
          </a:p>
        </p:txBody>
      </p:sp>
      <p:pic>
        <p:nvPicPr>
          <p:cNvPr id="7" name="Picture 6"/>
          <p:cNvPicPr>
            <a:picLocks noChangeAspect="1"/>
          </p:cNvPicPr>
          <p:nvPr/>
        </p:nvPicPr>
        <p:blipFill rotWithShape="1">
          <a:blip r:embed="rId2"/>
          <a:srcRect l="26250" t="40625" r="21875" b="15625"/>
          <a:stretch/>
        </p:blipFill>
        <p:spPr>
          <a:xfrm>
            <a:off x="401638" y="1598612"/>
            <a:ext cx="8378824" cy="4421187"/>
          </a:xfrm>
          <a:prstGeom prst="rect">
            <a:avLst/>
          </a:prstGeom>
        </p:spPr>
      </p:pic>
    </p:spTree>
    <p:extLst>
      <p:ext uri="{BB962C8B-B14F-4D97-AF65-F5344CB8AC3E}">
        <p14:creationId xmlns:p14="http://schemas.microsoft.com/office/powerpoint/2010/main" val="43493889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Manipulations of the relational database</a:t>
            </a:r>
          </a:p>
        </p:txBody>
      </p:sp>
      <p:sp>
        <p:nvSpPr>
          <p:cNvPr id="3" name="Content Placeholder 2"/>
          <p:cNvSpPr>
            <a:spLocks noGrp="1"/>
          </p:cNvSpPr>
          <p:nvPr>
            <p:ph idx="1"/>
          </p:nvPr>
        </p:nvSpPr>
        <p:spPr/>
        <p:txBody>
          <a:bodyPr/>
          <a:lstStyle/>
          <a:p>
            <a:r>
              <a:rPr lang="en-US" dirty="0"/>
              <a:t>Insert: Adding new data (i.e., tuples) in a relation (i.e., table)</a:t>
            </a:r>
          </a:p>
          <a:p>
            <a:r>
              <a:rPr lang="en-US" dirty="0"/>
              <a:t>Update: Changing (i.e., updating) the data (i.e., tuples) recorded in a relation (i.e., table)</a:t>
            </a:r>
          </a:p>
          <a:p>
            <a:r>
              <a:rPr lang="en-US" dirty="0"/>
              <a:t>Delete: Deleting the data (i.e., tuples) recorded in a relation (i.e., table)</a:t>
            </a:r>
          </a:p>
        </p:txBody>
      </p:sp>
      <p:sp>
        <p:nvSpPr>
          <p:cNvPr id="4" name="Date Placeholder 3"/>
          <p:cNvSpPr>
            <a:spLocks noGrp="1"/>
          </p:cNvSpPr>
          <p:nvPr>
            <p:ph type="dt" sz="half" idx="10"/>
          </p:nvPr>
        </p:nvSpPr>
        <p:spPr/>
        <p:txBody>
          <a:bodyPr/>
          <a:lstStyle/>
          <a:p>
            <a:pPr>
              <a:defRPr/>
            </a:pPr>
            <a:fld id="{5D26E37A-3D2C-4E4A-AD61-A7396DE2BE1C}" type="datetime1">
              <a:rPr lang="en-US" smtClean="0"/>
              <a:t>9/5/2024</a:t>
            </a:fld>
            <a:endParaRPr lang="en-US"/>
          </a:p>
        </p:txBody>
      </p:sp>
      <p:sp>
        <p:nvSpPr>
          <p:cNvPr id="6" name="Slide Number Placeholder 5"/>
          <p:cNvSpPr>
            <a:spLocks noGrp="1"/>
          </p:cNvSpPr>
          <p:nvPr>
            <p:ph type="sldNum" sz="quarter" idx="12"/>
          </p:nvPr>
        </p:nvSpPr>
        <p:spPr/>
        <p:txBody>
          <a:bodyPr/>
          <a:lstStyle/>
          <a:p>
            <a:fld id="{999F1542-351E-4BEB-8C74-9E6245EE5380}" type="slidenum">
              <a:rPr lang="en-US" smtClean="0"/>
              <a:pPr/>
              <a:t>18</a:t>
            </a:fld>
            <a:endParaRPr lang="en-US"/>
          </a:p>
        </p:txBody>
      </p:sp>
    </p:spTree>
    <p:extLst>
      <p:ext uri="{BB962C8B-B14F-4D97-AF65-F5344CB8AC3E}">
        <p14:creationId xmlns:p14="http://schemas.microsoft.com/office/powerpoint/2010/main" val="98172917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2895600"/>
            <a:ext cx="4419601" cy="758825"/>
          </a:xfrm>
        </p:spPr>
        <p:txBody>
          <a:bodyPr/>
          <a:lstStyle/>
          <a:p>
            <a:r>
              <a:rPr lang="en-US" dirty="0"/>
              <a:t>Thank you</a:t>
            </a:r>
          </a:p>
        </p:txBody>
      </p:sp>
      <p:sp>
        <p:nvSpPr>
          <p:cNvPr id="3" name="Date Placeholder 2"/>
          <p:cNvSpPr>
            <a:spLocks noGrp="1"/>
          </p:cNvSpPr>
          <p:nvPr>
            <p:ph type="dt" sz="half" idx="10"/>
          </p:nvPr>
        </p:nvSpPr>
        <p:spPr/>
        <p:txBody>
          <a:bodyPr/>
          <a:lstStyle/>
          <a:p>
            <a:pPr>
              <a:defRPr/>
            </a:pPr>
            <a:fld id="{67AD4CB1-09C6-4E75-9858-9F7B387592F9}" type="datetime1">
              <a:rPr lang="en-US" smtClean="0"/>
              <a:t>9/5/2024</a:t>
            </a:fld>
            <a:endParaRPr lang="en-US"/>
          </a:p>
        </p:txBody>
      </p:sp>
      <p:sp>
        <p:nvSpPr>
          <p:cNvPr id="5" name="Slide Number Placeholder 4"/>
          <p:cNvSpPr>
            <a:spLocks noGrp="1"/>
          </p:cNvSpPr>
          <p:nvPr>
            <p:ph type="sldNum" sz="quarter" idx="12"/>
          </p:nvPr>
        </p:nvSpPr>
        <p:spPr/>
        <p:txBody>
          <a:bodyPr/>
          <a:lstStyle/>
          <a:p>
            <a:fld id="{C3975CED-A2C4-48AC-A55F-D617EE592961}" type="slidenum">
              <a:rPr lang="en-US" smtClean="0"/>
              <a:pPr/>
              <a:t>19</a:t>
            </a:fld>
            <a:endParaRPr lang="en-US"/>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Design: Data Model</a:t>
            </a:r>
          </a:p>
        </p:txBody>
      </p:sp>
      <p:sp>
        <p:nvSpPr>
          <p:cNvPr id="3" name="Content Placeholder 2"/>
          <p:cNvSpPr>
            <a:spLocks noGrp="1"/>
          </p:cNvSpPr>
          <p:nvPr>
            <p:ph idx="1"/>
          </p:nvPr>
        </p:nvSpPr>
        <p:spPr/>
        <p:txBody>
          <a:bodyPr/>
          <a:lstStyle/>
          <a:p>
            <a:r>
              <a:rPr lang="en-US" dirty="0"/>
              <a:t>Data model refers to </a:t>
            </a:r>
          </a:p>
          <a:p>
            <a:pPr lvl="1"/>
            <a:r>
              <a:rPr lang="en-US" dirty="0">
                <a:solidFill>
                  <a:srgbClr val="0070C0"/>
                </a:solidFill>
              </a:rPr>
              <a:t>modeling of various relations </a:t>
            </a:r>
            <a:r>
              <a:rPr lang="en-US" dirty="0"/>
              <a:t>of data in the real world for handling them in computers. </a:t>
            </a:r>
          </a:p>
          <a:p>
            <a:r>
              <a:rPr lang="en-US" dirty="0"/>
              <a:t>Data models are classified from the viewpoint of modeling.</a:t>
            </a:r>
          </a:p>
        </p:txBody>
      </p:sp>
      <p:sp>
        <p:nvSpPr>
          <p:cNvPr id="4" name="Date Placeholder 3"/>
          <p:cNvSpPr>
            <a:spLocks noGrp="1"/>
          </p:cNvSpPr>
          <p:nvPr>
            <p:ph type="dt" sz="half" idx="10"/>
          </p:nvPr>
        </p:nvSpPr>
        <p:spPr/>
        <p:txBody>
          <a:bodyPr/>
          <a:lstStyle/>
          <a:p>
            <a:pPr>
              <a:defRPr/>
            </a:pPr>
            <a:fld id="{5D26E37A-3D2C-4E4A-AD61-A7396DE2BE1C}" type="datetime1">
              <a:rPr lang="en-US" smtClean="0"/>
              <a:t>9/5/2024</a:t>
            </a:fld>
            <a:endParaRPr lang="en-US"/>
          </a:p>
        </p:txBody>
      </p:sp>
      <p:sp>
        <p:nvSpPr>
          <p:cNvPr id="6" name="Slide Number Placeholder 5"/>
          <p:cNvSpPr>
            <a:spLocks noGrp="1"/>
          </p:cNvSpPr>
          <p:nvPr>
            <p:ph type="sldNum" sz="quarter" idx="12"/>
          </p:nvPr>
        </p:nvSpPr>
        <p:spPr/>
        <p:txBody>
          <a:bodyPr/>
          <a:lstStyle/>
          <a:p>
            <a:fld id="{999F1542-351E-4BEB-8C74-9E6245EE5380}" type="slidenum">
              <a:rPr lang="en-US" smtClean="0"/>
              <a:pPr/>
              <a:t>2</a:t>
            </a:fld>
            <a:endParaRPr lang="en-US"/>
          </a:p>
        </p:txBody>
      </p:sp>
    </p:spTree>
    <p:extLst>
      <p:ext uri="{BB962C8B-B14F-4D97-AF65-F5344CB8AC3E}">
        <p14:creationId xmlns:p14="http://schemas.microsoft.com/office/powerpoint/2010/main" val="61189428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Design: Data Model</a:t>
            </a:r>
          </a:p>
        </p:txBody>
      </p:sp>
      <p:sp>
        <p:nvSpPr>
          <p:cNvPr id="3" name="Content Placeholder 2"/>
          <p:cNvSpPr>
            <a:spLocks noGrp="1"/>
          </p:cNvSpPr>
          <p:nvPr>
            <p:ph idx="1"/>
          </p:nvPr>
        </p:nvSpPr>
        <p:spPr/>
        <p:txBody>
          <a:bodyPr>
            <a:normAutofit lnSpcReduction="10000"/>
          </a:bodyPr>
          <a:lstStyle/>
          <a:p>
            <a:r>
              <a:rPr lang="en-US" sz="2400" dirty="0"/>
              <a:t>Conceptual data model</a:t>
            </a:r>
          </a:p>
          <a:p>
            <a:pPr lvl="1"/>
            <a:r>
              <a:rPr lang="en-US" sz="2000" dirty="0"/>
              <a:t>It models relations of data without considering any </a:t>
            </a:r>
            <a:r>
              <a:rPr lang="en-US" sz="2000" dirty="0">
                <a:solidFill>
                  <a:srgbClr val="0070C0"/>
                </a:solidFill>
              </a:rPr>
              <a:t>specific database</a:t>
            </a:r>
            <a:r>
              <a:rPr lang="en-US" sz="2000" dirty="0"/>
              <a:t>. </a:t>
            </a:r>
          </a:p>
          <a:p>
            <a:pPr lvl="1"/>
            <a:r>
              <a:rPr lang="en-US" sz="2000" dirty="0"/>
              <a:t>It defines what kind of data is handled.</a:t>
            </a:r>
          </a:p>
          <a:p>
            <a:pPr lvl="1"/>
            <a:endParaRPr lang="en-US" sz="2000" dirty="0"/>
          </a:p>
          <a:p>
            <a:r>
              <a:rPr lang="en-US" sz="2400" dirty="0"/>
              <a:t>Logical data model (external model)</a:t>
            </a:r>
          </a:p>
          <a:p>
            <a:pPr lvl="1"/>
            <a:r>
              <a:rPr lang="en-US" sz="2000" dirty="0"/>
              <a:t>It logically models the relations of data considering a specific database. </a:t>
            </a:r>
          </a:p>
          <a:p>
            <a:pPr lvl="1"/>
            <a:r>
              <a:rPr lang="en-US" sz="2000" dirty="0"/>
              <a:t>It defines interrelations of data in the database.</a:t>
            </a:r>
          </a:p>
          <a:p>
            <a:r>
              <a:rPr lang="it-IT" sz="2400" dirty="0"/>
              <a:t>Physical data model (internal model)</a:t>
            </a:r>
          </a:p>
          <a:p>
            <a:pPr lvl="1"/>
            <a:r>
              <a:rPr lang="en-US" sz="2000" dirty="0"/>
              <a:t>It physically models the relations of data considering a specific database product.</a:t>
            </a:r>
          </a:p>
          <a:p>
            <a:pPr lvl="1"/>
            <a:r>
              <a:rPr lang="en-US" sz="2000" dirty="0"/>
              <a:t> It defines the physical internal structure of a database such as data type.</a:t>
            </a:r>
          </a:p>
        </p:txBody>
      </p:sp>
      <p:sp>
        <p:nvSpPr>
          <p:cNvPr id="4" name="Date Placeholder 3"/>
          <p:cNvSpPr>
            <a:spLocks noGrp="1"/>
          </p:cNvSpPr>
          <p:nvPr>
            <p:ph type="dt" sz="half" idx="10"/>
          </p:nvPr>
        </p:nvSpPr>
        <p:spPr/>
        <p:txBody>
          <a:bodyPr/>
          <a:lstStyle/>
          <a:p>
            <a:pPr>
              <a:defRPr/>
            </a:pPr>
            <a:fld id="{5D26E37A-3D2C-4E4A-AD61-A7396DE2BE1C}" type="datetime1">
              <a:rPr lang="en-US" smtClean="0"/>
              <a:t>9/5/2024</a:t>
            </a:fld>
            <a:endParaRPr lang="en-US"/>
          </a:p>
        </p:txBody>
      </p:sp>
      <p:sp>
        <p:nvSpPr>
          <p:cNvPr id="6" name="Slide Number Placeholder 5"/>
          <p:cNvSpPr>
            <a:spLocks noGrp="1"/>
          </p:cNvSpPr>
          <p:nvPr>
            <p:ph type="sldNum" sz="quarter" idx="12"/>
          </p:nvPr>
        </p:nvSpPr>
        <p:spPr/>
        <p:txBody>
          <a:bodyPr/>
          <a:lstStyle/>
          <a:p>
            <a:fld id="{999F1542-351E-4BEB-8C74-9E6245EE5380}" type="slidenum">
              <a:rPr lang="en-US" smtClean="0"/>
              <a:pPr/>
              <a:t>3</a:t>
            </a:fld>
            <a:endParaRPr lang="en-US"/>
          </a:p>
        </p:txBody>
      </p:sp>
    </p:spTree>
    <p:extLst>
      <p:ext uri="{BB962C8B-B14F-4D97-AF65-F5344CB8AC3E}">
        <p14:creationId xmlns:p14="http://schemas.microsoft.com/office/powerpoint/2010/main" val="186496456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22D4982-3F42-B41A-2A89-210D8DEC1466}"/>
              </a:ext>
            </a:extLst>
          </p:cNvPr>
          <p:cNvSpPr>
            <a:spLocks noGrp="1"/>
          </p:cNvSpPr>
          <p:nvPr>
            <p:ph type="title"/>
          </p:nvPr>
        </p:nvSpPr>
        <p:spPr/>
        <p:txBody>
          <a:bodyPr/>
          <a:lstStyle/>
          <a:p>
            <a:r>
              <a:rPr lang="en-US" dirty="0"/>
              <a:t>Database Design: Data Model</a:t>
            </a:r>
          </a:p>
        </p:txBody>
      </p:sp>
      <p:sp>
        <p:nvSpPr>
          <p:cNvPr id="7" name="Rectangle 1">
            <a:extLst>
              <a:ext uri="{FF2B5EF4-FFF2-40B4-BE49-F238E27FC236}">
                <a16:creationId xmlns:a16="http://schemas.microsoft.com/office/drawing/2014/main" id="{6425D0EC-3DBB-26A1-379B-4D176D7BEB44}"/>
              </a:ext>
            </a:extLst>
          </p:cNvPr>
          <p:cNvSpPr>
            <a:spLocks noGrp="1" noChangeArrowheads="1"/>
          </p:cNvSpPr>
          <p:nvPr>
            <p:ph idx="1"/>
          </p:nvPr>
        </p:nvSpPr>
        <p:spPr bwMode="auto">
          <a:xfrm>
            <a:off x="301625" y="1468438"/>
            <a:ext cx="838504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spcBef>
                <a:spcPct val="0"/>
              </a:spcBef>
              <a:buClrTx/>
              <a:buSzTx/>
              <a:buNone/>
            </a:pPr>
            <a:r>
              <a:rPr lang="en-US" sz="2400" b="1" dirty="0"/>
              <a:t>Conceptual data model</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This model is used to define what kinds of data are handled without worrying about how it is stored or implemented. It represents the overall structure of the data, including entities, attributes, and relationships, but it does not specify technical details such as database tables or keys.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a:spcBef>
                <a:spcPct val="0"/>
              </a:spcBef>
              <a:buClrTx/>
              <a:buSzTx/>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Example</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Suppose you are designing a database for a university. A conceptual data model would define entities like Student, Course, and Professor, along with their relationships (e.g., "Students enroll in Courses" or "Professors teach Courses"). However, it would not specify how these entities are stored in the database.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06A6D083-C897-BB19-0A18-B3384CF23264}"/>
              </a:ext>
            </a:extLst>
          </p:cNvPr>
          <p:cNvSpPr>
            <a:spLocks noGrp="1"/>
          </p:cNvSpPr>
          <p:nvPr>
            <p:ph type="dt" sz="half" idx="10"/>
          </p:nvPr>
        </p:nvSpPr>
        <p:spPr/>
        <p:txBody>
          <a:bodyPr/>
          <a:lstStyle/>
          <a:p>
            <a:pPr>
              <a:defRPr/>
            </a:pPr>
            <a:fld id="{5D26E37A-3D2C-4E4A-AD61-A7396DE2BE1C}" type="datetime1">
              <a:rPr lang="en-US" smtClean="0"/>
              <a:t>9/5/2024</a:t>
            </a:fld>
            <a:endParaRPr lang="en-US"/>
          </a:p>
        </p:txBody>
      </p:sp>
      <p:sp>
        <p:nvSpPr>
          <p:cNvPr id="6" name="Slide Number Placeholder 5">
            <a:extLst>
              <a:ext uri="{FF2B5EF4-FFF2-40B4-BE49-F238E27FC236}">
                <a16:creationId xmlns:a16="http://schemas.microsoft.com/office/drawing/2014/main" id="{DBE3C4D0-2F28-0101-3556-1A42AAEF6DAA}"/>
              </a:ext>
            </a:extLst>
          </p:cNvPr>
          <p:cNvSpPr>
            <a:spLocks noGrp="1"/>
          </p:cNvSpPr>
          <p:nvPr>
            <p:ph type="sldNum" sz="quarter" idx="12"/>
          </p:nvPr>
        </p:nvSpPr>
        <p:spPr/>
        <p:txBody>
          <a:bodyPr/>
          <a:lstStyle/>
          <a:p>
            <a:fld id="{999F1542-351E-4BEB-8C74-9E6245EE5380}" type="slidenum">
              <a:rPr lang="en-US" smtClean="0"/>
              <a:pPr/>
              <a:t>4</a:t>
            </a:fld>
            <a:endParaRPr lang="en-US"/>
          </a:p>
        </p:txBody>
      </p:sp>
    </p:spTree>
    <p:extLst>
      <p:ext uri="{BB962C8B-B14F-4D97-AF65-F5344CB8AC3E}">
        <p14:creationId xmlns:p14="http://schemas.microsoft.com/office/powerpoint/2010/main" val="304414846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52DF8CE-4B23-27B0-1DD5-E069302EFC25}"/>
              </a:ext>
            </a:extLst>
          </p:cNvPr>
          <p:cNvSpPr>
            <a:spLocks noGrp="1"/>
          </p:cNvSpPr>
          <p:nvPr>
            <p:ph type="title"/>
          </p:nvPr>
        </p:nvSpPr>
        <p:spPr/>
        <p:txBody>
          <a:bodyPr/>
          <a:lstStyle/>
          <a:p>
            <a:r>
              <a:rPr lang="en-US" dirty="0"/>
              <a:t>Database Design: Data Model</a:t>
            </a:r>
          </a:p>
        </p:txBody>
      </p:sp>
      <p:sp>
        <p:nvSpPr>
          <p:cNvPr id="3" name="Content Placeholder 2">
            <a:extLst>
              <a:ext uri="{FF2B5EF4-FFF2-40B4-BE49-F238E27FC236}">
                <a16:creationId xmlns:a16="http://schemas.microsoft.com/office/drawing/2014/main" id="{C16A8FBC-3863-4790-3B07-D48610867B35}"/>
              </a:ext>
            </a:extLst>
          </p:cNvPr>
          <p:cNvSpPr>
            <a:spLocks noGrp="1"/>
          </p:cNvSpPr>
          <p:nvPr>
            <p:ph idx="1"/>
          </p:nvPr>
        </p:nvSpPr>
        <p:spPr/>
        <p:txBody>
          <a:bodyPr>
            <a:normAutofit/>
          </a:bodyPr>
          <a:lstStyle/>
          <a:p>
            <a:pPr marL="0" indent="0" algn="just">
              <a:buNone/>
            </a:pPr>
            <a:r>
              <a:rPr lang="en-US" sz="2400" b="1" dirty="0"/>
              <a:t>Logical Data Model</a:t>
            </a:r>
          </a:p>
          <a:p>
            <a:pPr marL="0" indent="0" algn="just">
              <a:buNone/>
            </a:pPr>
            <a:r>
              <a:rPr lang="en-US" sz="2000" dirty="0"/>
              <a:t>This model further refines the conceptual model by considering a specific database system. It includes the logical structure of the data, such as tables, columns, and relationships. It defines how the data will be organized within the database, but still without worrying about the physical storage details.</a:t>
            </a:r>
          </a:p>
          <a:p>
            <a:pPr marL="0" indent="0" algn="just">
              <a:buNone/>
            </a:pPr>
            <a:endParaRPr lang="en-US" sz="2000" dirty="0"/>
          </a:p>
          <a:p>
            <a:pPr algn="just"/>
            <a:r>
              <a:rPr lang="en-US" sz="2000" b="1" dirty="0" err="1"/>
              <a:t>Example:</a:t>
            </a:r>
            <a:r>
              <a:rPr lang="en-US" sz="2000" dirty="0" err="1"/>
              <a:t>In</a:t>
            </a:r>
            <a:r>
              <a:rPr lang="en-US" sz="2000" dirty="0"/>
              <a:t> the same university database, the Student entity might be represented by a table called Students with columns like </a:t>
            </a:r>
            <a:r>
              <a:rPr lang="en-US" sz="2000" dirty="0" err="1"/>
              <a:t>StudentID</a:t>
            </a:r>
            <a:r>
              <a:rPr lang="en-US" sz="2000" dirty="0"/>
              <a:t>, Name, and </a:t>
            </a:r>
            <a:r>
              <a:rPr lang="en-US" sz="2000" dirty="0" err="1"/>
              <a:t>DateOfBirth</a:t>
            </a:r>
            <a:r>
              <a:rPr lang="en-US" sz="2000" dirty="0"/>
              <a:t>. The relationships between entities would be represented by foreign keys and indexes. This model is still independent of physical storage details like data types or indexing methods.</a:t>
            </a:r>
          </a:p>
        </p:txBody>
      </p:sp>
      <p:sp>
        <p:nvSpPr>
          <p:cNvPr id="4" name="Date Placeholder 3">
            <a:extLst>
              <a:ext uri="{FF2B5EF4-FFF2-40B4-BE49-F238E27FC236}">
                <a16:creationId xmlns:a16="http://schemas.microsoft.com/office/drawing/2014/main" id="{18C847DF-8AB6-9290-A3DD-C8EB32F0389B}"/>
              </a:ext>
            </a:extLst>
          </p:cNvPr>
          <p:cNvSpPr>
            <a:spLocks noGrp="1"/>
          </p:cNvSpPr>
          <p:nvPr>
            <p:ph type="dt" sz="half" idx="10"/>
          </p:nvPr>
        </p:nvSpPr>
        <p:spPr/>
        <p:txBody>
          <a:bodyPr/>
          <a:lstStyle/>
          <a:p>
            <a:pPr>
              <a:defRPr/>
            </a:pPr>
            <a:fld id="{5D26E37A-3D2C-4E4A-AD61-A7396DE2BE1C}" type="datetime1">
              <a:rPr lang="en-US" smtClean="0"/>
              <a:t>9/5/2024</a:t>
            </a:fld>
            <a:endParaRPr lang="en-US"/>
          </a:p>
        </p:txBody>
      </p:sp>
      <p:sp>
        <p:nvSpPr>
          <p:cNvPr id="6" name="Slide Number Placeholder 5">
            <a:extLst>
              <a:ext uri="{FF2B5EF4-FFF2-40B4-BE49-F238E27FC236}">
                <a16:creationId xmlns:a16="http://schemas.microsoft.com/office/drawing/2014/main" id="{4EB8395C-1EE9-F59D-6860-59EDB941E1A3}"/>
              </a:ext>
            </a:extLst>
          </p:cNvPr>
          <p:cNvSpPr>
            <a:spLocks noGrp="1"/>
          </p:cNvSpPr>
          <p:nvPr>
            <p:ph type="sldNum" sz="quarter" idx="12"/>
          </p:nvPr>
        </p:nvSpPr>
        <p:spPr/>
        <p:txBody>
          <a:bodyPr/>
          <a:lstStyle/>
          <a:p>
            <a:fld id="{999F1542-351E-4BEB-8C74-9E6245EE5380}" type="slidenum">
              <a:rPr lang="en-US" smtClean="0"/>
              <a:pPr/>
              <a:t>5</a:t>
            </a:fld>
            <a:endParaRPr lang="en-US"/>
          </a:p>
        </p:txBody>
      </p:sp>
    </p:spTree>
    <p:extLst>
      <p:ext uri="{BB962C8B-B14F-4D97-AF65-F5344CB8AC3E}">
        <p14:creationId xmlns:p14="http://schemas.microsoft.com/office/powerpoint/2010/main" val="363875141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B0703BB-47F5-1796-03D2-DB764ED86366}"/>
              </a:ext>
            </a:extLst>
          </p:cNvPr>
          <p:cNvSpPr>
            <a:spLocks noGrp="1"/>
          </p:cNvSpPr>
          <p:nvPr>
            <p:ph type="title"/>
          </p:nvPr>
        </p:nvSpPr>
        <p:spPr/>
        <p:txBody>
          <a:bodyPr/>
          <a:lstStyle/>
          <a:p>
            <a:r>
              <a:rPr lang="en-US" dirty="0"/>
              <a:t>Database Design: Data Model</a:t>
            </a:r>
          </a:p>
        </p:txBody>
      </p:sp>
      <p:sp>
        <p:nvSpPr>
          <p:cNvPr id="3" name="Content Placeholder 2">
            <a:extLst>
              <a:ext uri="{FF2B5EF4-FFF2-40B4-BE49-F238E27FC236}">
                <a16:creationId xmlns:a16="http://schemas.microsoft.com/office/drawing/2014/main" id="{39DD2930-AF90-293F-7375-A3E18D2534B1}"/>
              </a:ext>
            </a:extLst>
          </p:cNvPr>
          <p:cNvSpPr>
            <a:spLocks noGrp="1"/>
          </p:cNvSpPr>
          <p:nvPr>
            <p:ph idx="1"/>
          </p:nvPr>
        </p:nvSpPr>
        <p:spPr/>
        <p:txBody>
          <a:bodyPr>
            <a:normAutofit/>
          </a:bodyPr>
          <a:lstStyle/>
          <a:p>
            <a:pPr marL="0" indent="0">
              <a:buNone/>
            </a:pPr>
            <a:r>
              <a:rPr lang="en-US" sz="2400" b="1" dirty="0"/>
              <a:t>Physical Data Model</a:t>
            </a:r>
          </a:p>
          <a:p>
            <a:pPr marL="0" indent="0">
              <a:buNone/>
            </a:pPr>
            <a:r>
              <a:rPr lang="en-US" sz="2000" dirty="0"/>
              <a:t>This model defines the physical structure of the database. It considers the specific database product being used and includes details like data types, indexes, and partitioning strategies. The physical model is concerned with how the data is actually stored in the system.</a:t>
            </a:r>
          </a:p>
          <a:p>
            <a:pPr marL="0" indent="0">
              <a:buNone/>
            </a:pPr>
            <a:endParaRPr lang="en-US" sz="2000" dirty="0"/>
          </a:p>
          <a:p>
            <a:pPr marL="0" indent="0">
              <a:buNone/>
            </a:pPr>
            <a:r>
              <a:rPr lang="en-US" sz="2000" b="1" dirty="0"/>
              <a:t>Example</a:t>
            </a:r>
            <a:r>
              <a:rPr lang="en-US" sz="2000" dirty="0"/>
              <a:t>: Continuing with the university database example, the Students table might be implemented with specific data types (e.g., </a:t>
            </a:r>
            <a:r>
              <a:rPr lang="en-US" sz="2000" dirty="0" err="1"/>
              <a:t>StudentID</a:t>
            </a:r>
            <a:r>
              <a:rPr lang="en-US" sz="2000" dirty="0"/>
              <a:t> as an INTEGER, Name as a VARCHAR(100)) and indexes for faster querying. The physical data model might also specify the use of a certain file format or storage strategy that is optimal for the database system being used (e.g., MySQL, Oracle).</a:t>
            </a:r>
          </a:p>
        </p:txBody>
      </p:sp>
      <p:sp>
        <p:nvSpPr>
          <p:cNvPr id="4" name="Date Placeholder 3">
            <a:extLst>
              <a:ext uri="{FF2B5EF4-FFF2-40B4-BE49-F238E27FC236}">
                <a16:creationId xmlns:a16="http://schemas.microsoft.com/office/drawing/2014/main" id="{3093C705-03DD-B7F0-A6A3-A115CF651011}"/>
              </a:ext>
            </a:extLst>
          </p:cNvPr>
          <p:cNvSpPr>
            <a:spLocks noGrp="1"/>
          </p:cNvSpPr>
          <p:nvPr>
            <p:ph type="dt" sz="half" idx="10"/>
          </p:nvPr>
        </p:nvSpPr>
        <p:spPr/>
        <p:txBody>
          <a:bodyPr/>
          <a:lstStyle/>
          <a:p>
            <a:pPr>
              <a:defRPr/>
            </a:pPr>
            <a:fld id="{5D26E37A-3D2C-4E4A-AD61-A7396DE2BE1C}" type="datetime1">
              <a:rPr lang="en-US" smtClean="0"/>
              <a:t>9/5/2024</a:t>
            </a:fld>
            <a:endParaRPr lang="en-US"/>
          </a:p>
        </p:txBody>
      </p:sp>
      <p:sp>
        <p:nvSpPr>
          <p:cNvPr id="6" name="Slide Number Placeholder 5">
            <a:extLst>
              <a:ext uri="{FF2B5EF4-FFF2-40B4-BE49-F238E27FC236}">
                <a16:creationId xmlns:a16="http://schemas.microsoft.com/office/drawing/2014/main" id="{70270B7D-0D23-22F5-3D93-4FA8C6DD4A17}"/>
              </a:ext>
            </a:extLst>
          </p:cNvPr>
          <p:cNvSpPr>
            <a:spLocks noGrp="1"/>
          </p:cNvSpPr>
          <p:nvPr>
            <p:ph type="sldNum" sz="quarter" idx="12"/>
          </p:nvPr>
        </p:nvSpPr>
        <p:spPr/>
        <p:txBody>
          <a:bodyPr/>
          <a:lstStyle/>
          <a:p>
            <a:fld id="{999F1542-351E-4BEB-8C74-9E6245EE5380}" type="slidenum">
              <a:rPr lang="en-US" smtClean="0"/>
              <a:pPr/>
              <a:t>6</a:t>
            </a:fld>
            <a:endParaRPr lang="en-US"/>
          </a:p>
        </p:txBody>
      </p:sp>
    </p:spTree>
    <p:extLst>
      <p:ext uri="{BB962C8B-B14F-4D97-AF65-F5344CB8AC3E}">
        <p14:creationId xmlns:p14="http://schemas.microsoft.com/office/powerpoint/2010/main" val="174703113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Design: Data Model</a:t>
            </a:r>
          </a:p>
        </p:txBody>
      </p:sp>
      <p:sp>
        <p:nvSpPr>
          <p:cNvPr id="3" name="Content Placeholder 2"/>
          <p:cNvSpPr>
            <a:spLocks noGrp="1"/>
          </p:cNvSpPr>
          <p:nvPr>
            <p:ph idx="1"/>
          </p:nvPr>
        </p:nvSpPr>
        <p:spPr/>
        <p:txBody>
          <a:bodyPr>
            <a:normAutofit/>
          </a:bodyPr>
          <a:lstStyle/>
          <a:p>
            <a:r>
              <a:rPr lang="en-US" dirty="0"/>
              <a:t>Three data models are common</a:t>
            </a:r>
          </a:p>
          <a:p>
            <a:r>
              <a:rPr lang="en-US" dirty="0"/>
              <a:t>Hierarchical model</a:t>
            </a:r>
          </a:p>
          <a:p>
            <a:pPr lvl="1"/>
            <a:r>
              <a:rPr lang="en-US" dirty="0">
                <a:solidFill>
                  <a:schemeClr val="tx1"/>
                </a:solidFill>
              </a:rPr>
              <a:t>It is a data model that represents the relations of data as a hierarchical structure </a:t>
            </a:r>
          </a:p>
          <a:p>
            <a:pPr lvl="2"/>
            <a:r>
              <a:rPr lang="en-US" dirty="0"/>
              <a:t>where parent and child are in a </a:t>
            </a:r>
            <a:r>
              <a:rPr lang="en-US" dirty="0">
                <a:solidFill>
                  <a:srgbClr val="0070C0"/>
                </a:solidFill>
              </a:rPr>
              <a:t>one-to-many relationship</a:t>
            </a:r>
            <a:r>
              <a:rPr lang="en-US" dirty="0"/>
              <a:t>.</a:t>
            </a:r>
          </a:p>
          <a:p>
            <a:pPr lvl="2"/>
            <a:r>
              <a:rPr lang="en-US" dirty="0"/>
              <a:t> It is implemented as HDB(Hierarchical </a:t>
            </a:r>
            <a:r>
              <a:rPr lang="en-US" dirty="0" err="1"/>
              <a:t>DataBase</a:t>
            </a:r>
            <a:r>
              <a:rPr lang="en-US" dirty="0"/>
              <a:t>).</a:t>
            </a:r>
          </a:p>
          <a:p>
            <a:r>
              <a:rPr lang="en-US" dirty="0"/>
              <a:t>Network model</a:t>
            </a:r>
          </a:p>
          <a:p>
            <a:pPr lvl="1"/>
            <a:r>
              <a:rPr lang="en-US" dirty="0"/>
              <a:t>It is a data model that represents the relations of data as a hierarchical structure where parent and child are in a </a:t>
            </a:r>
            <a:r>
              <a:rPr lang="en-US" dirty="0">
                <a:solidFill>
                  <a:srgbClr val="0070C0"/>
                </a:solidFill>
              </a:rPr>
              <a:t>many-to-many relationship. </a:t>
            </a:r>
          </a:p>
          <a:p>
            <a:pPr lvl="1"/>
            <a:r>
              <a:rPr lang="en-US" dirty="0"/>
              <a:t>It is implemented as NDB(Network </a:t>
            </a:r>
            <a:r>
              <a:rPr lang="en-US" dirty="0" err="1"/>
              <a:t>DataBase</a:t>
            </a:r>
            <a:r>
              <a:rPr lang="en-US" dirty="0"/>
              <a:t>).</a:t>
            </a:r>
          </a:p>
          <a:p>
            <a:r>
              <a:rPr lang="en-US" dirty="0"/>
              <a:t>Relational model</a:t>
            </a:r>
          </a:p>
          <a:p>
            <a:pPr lvl="1"/>
            <a:r>
              <a:rPr lang="en-US" dirty="0"/>
              <a:t>It is a data model that represents the relations of data in a two-dimensional table. </a:t>
            </a:r>
          </a:p>
          <a:p>
            <a:pPr lvl="1"/>
            <a:r>
              <a:rPr lang="en-US" dirty="0"/>
              <a:t>It is implemented as RDB (Relational </a:t>
            </a:r>
            <a:r>
              <a:rPr lang="en-US" dirty="0" err="1"/>
              <a:t>DataBase</a:t>
            </a:r>
            <a:r>
              <a:rPr lang="en-US" dirty="0"/>
              <a:t>).</a:t>
            </a:r>
          </a:p>
          <a:p>
            <a:pPr marL="0" indent="0">
              <a:buNone/>
            </a:pPr>
            <a:endParaRPr lang="en-US" dirty="0"/>
          </a:p>
        </p:txBody>
      </p:sp>
      <p:sp>
        <p:nvSpPr>
          <p:cNvPr id="4" name="Date Placeholder 3"/>
          <p:cNvSpPr>
            <a:spLocks noGrp="1"/>
          </p:cNvSpPr>
          <p:nvPr>
            <p:ph type="dt" sz="half" idx="10"/>
          </p:nvPr>
        </p:nvSpPr>
        <p:spPr/>
        <p:txBody>
          <a:bodyPr/>
          <a:lstStyle/>
          <a:p>
            <a:pPr>
              <a:defRPr/>
            </a:pPr>
            <a:fld id="{5D26E37A-3D2C-4E4A-AD61-A7396DE2BE1C}" type="datetime1">
              <a:rPr lang="en-US" smtClean="0"/>
              <a:t>9/5/2024</a:t>
            </a:fld>
            <a:endParaRPr lang="en-US"/>
          </a:p>
        </p:txBody>
      </p:sp>
      <p:sp>
        <p:nvSpPr>
          <p:cNvPr id="6" name="Slide Number Placeholder 5"/>
          <p:cNvSpPr>
            <a:spLocks noGrp="1"/>
          </p:cNvSpPr>
          <p:nvPr>
            <p:ph type="sldNum" sz="quarter" idx="12"/>
          </p:nvPr>
        </p:nvSpPr>
        <p:spPr/>
        <p:txBody>
          <a:bodyPr/>
          <a:lstStyle/>
          <a:p>
            <a:fld id="{999F1542-351E-4BEB-8C74-9E6245EE5380}" type="slidenum">
              <a:rPr lang="en-US" smtClean="0"/>
              <a:pPr/>
              <a:t>7</a:t>
            </a:fld>
            <a:endParaRPr lang="en-US"/>
          </a:p>
        </p:txBody>
      </p:sp>
    </p:spTree>
    <p:extLst>
      <p:ext uri="{BB962C8B-B14F-4D97-AF65-F5344CB8AC3E}">
        <p14:creationId xmlns:p14="http://schemas.microsoft.com/office/powerpoint/2010/main" val="21095863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Model</a:t>
            </a:r>
          </a:p>
        </p:txBody>
      </p:sp>
      <p:sp>
        <p:nvSpPr>
          <p:cNvPr id="3" name="Content Placeholder 2"/>
          <p:cNvSpPr>
            <a:spLocks noGrp="1"/>
          </p:cNvSpPr>
          <p:nvPr>
            <p:ph idx="1"/>
          </p:nvPr>
        </p:nvSpPr>
        <p:spPr/>
        <p:txBody>
          <a:bodyPr/>
          <a:lstStyle/>
          <a:p>
            <a:r>
              <a:rPr lang="en-US" dirty="0"/>
              <a:t>Relational model is a data model that represents the </a:t>
            </a:r>
            <a:r>
              <a:rPr lang="en-US" dirty="0">
                <a:solidFill>
                  <a:srgbClr val="FF0000"/>
                </a:solidFill>
              </a:rPr>
              <a:t>relations</a:t>
            </a:r>
            <a:r>
              <a:rPr lang="en-US" dirty="0"/>
              <a:t> of data in a </a:t>
            </a:r>
            <a:r>
              <a:rPr lang="en-US" dirty="0">
                <a:solidFill>
                  <a:srgbClr val="FF0000"/>
                </a:solidFill>
              </a:rPr>
              <a:t>two-dimensional tabular </a:t>
            </a:r>
            <a:r>
              <a:rPr lang="en-US" dirty="0"/>
              <a:t>form.</a:t>
            </a:r>
          </a:p>
          <a:p>
            <a:r>
              <a:rPr lang="en-US" dirty="0"/>
              <a:t>The entire table is called </a:t>
            </a:r>
            <a:r>
              <a:rPr lang="en-US" dirty="0">
                <a:solidFill>
                  <a:srgbClr val="FF0000"/>
                </a:solidFill>
              </a:rPr>
              <a:t>“relation,” </a:t>
            </a:r>
            <a:r>
              <a:rPr lang="en-US" dirty="0"/>
              <a:t>rows and columns are called </a:t>
            </a:r>
            <a:r>
              <a:rPr lang="en-US" dirty="0">
                <a:solidFill>
                  <a:srgbClr val="FF0000"/>
                </a:solidFill>
              </a:rPr>
              <a:t>“tuples” </a:t>
            </a:r>
            <a:r>
              <a:rPr lang="en-US" dirty="0"/>
              <a:t>and </a:t>
            </a:r>
            <a:r>
              <a:rPr lang="en-US" dirty="0">
                <a:solidFill>
                  <a:srgbClr val="FF0000"/>
                </a:solidFill>
              </a:rPr>
              <a:t>“attributes (fields)” </a:t>
            </a:r>
            <a:r>
              <a:rPr lang="en-US" dirty="0"/>
              <a:t>respectively.</a:t>
            </a:r>
          </a:p>
        </p:txBody>
      </p:sp>
      <p:sp>
        <p:nvSpPr>
          <p:cNvPr id="4" name="Date Placeholder 3"/>
          <p:cNvSpPr>
            <a:spLocks noGrp="1"/>
          </p:cNvSpPr>
          <p:nvPr>
            <p:ph type="dt" sz="half" idx="10"/>
          </p:nvPr>
        </p:nvSpPr>
        <p:spPr/>
        <p:txBody>
          <a:bodyPr/>
          <a:lstStyle/>
          <a:p>
            <a:pPr>
              <a:defRPr/>
            </a:pPr>
            <a:fld id="{5D26E37A-3D2C-4E4A-AD61-A7396DE2BE1C}" type="datetime1">
              <a:rPr lang="en-US" smtClean="0"/>
              <a:t>9/5/2024</a:t>
            </a:fld>
            <a:endParaRPr lang="en-US"/>
          </a:p>
        </p:txBody>
      </p:sp>
      <p:sp>
        <p:nvSpPr>
          <p:cNvPr id="6" name="Slide Number Placeholder 5"/>
          <p:cNvSpPr>
            <a:spLocks noGrp="1"/>
          </p:cNvSpPr>
          <p:nvPr>
            <p:ph type="sldNum" sz="quarter" idx="12"/>
          </p:nvPr>
        </p:nvSpPr>
        <p:spPr/>
        <p:txBody>
          <a:bodyPr/>
          <a:lstStyle/>
          <a:p>
            <a:fld id="{999F1542-351E-4BEB-8C74-9E6245EE5380}" type="slidenum">
              <a:rPr lang="en-US" smtClean="0"/>
              <a:pPr/>
              <a:t>8</a:t>
            </a:fld>
            <a:endParaRPr lang="en-US"/>
          </a:p>
        </p:txBody>
      </p:sp>
      <p:pic>
        <p:nvPicPr>
          <p:cNvPr id="7" name="Picture 6"/>
          <p:cNvPicPr>
            <a:picLocks noChangeAspect="1"/>
          </p:cNvPicPr>
          <p:nvPr/>
        </p:nvPicPr>
        <p:blipFill rotWithShape="1">
          <a:blip r:embed="rId3"/>
          <a:srcRect l="13125" t="31452" r="13593" b="36559"/>
          <a:stretch/>
        </p:blipFill>
        <p:spPr>
          <a:xfrm>
            <a:off x="228600" y="3429000"/>
            <a:ext cx="8153400" cy="2514600"/>
          </a:xfrm>
          <a:prstGeom prst="rect">
            <a:avLst/>
          </a:prstGeom>
        </p:spPr>
      </p:pic>
    </p:spTree>
    <p:extLst>
      <p:ext uri="{BB962C8B-B14F-4D97-AF65-F5344CB8AC3E}">
        <p14:creationId xmlns:p14="http://schemas.microsoft.com/office/powerpoint/2010/main" val="2171316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Model</a:t>
            </a:r>
          </a:p>
        </p:txBody>
      </p:sp>
      <p:sp>
        <p:nvSpPr>
          <p:cNvPr id="3" name="Content Placeholder 2"/>
          <p:cNvSpPr>
            <a:spLocks noGrp="1"/>
          </p:cNvSpPr>
          <p:nvPr>
            <p:ph idx="1"/>
          </p:nvPr>
        </p:nvSpPr>
        <p:spPr/>
        <p:txBody>
          <a:bodyPr>
            <a:normAutofit/>
          </a:bodyPr>
          <a:lstStyle/>
          <a:p>
            <a:r>
              <a:rPr lang="en-US" sz="2400" dirty="0"/>
              <a:t>Values that are actually recorded, such as “2001”, “Masayuki Abe”, “are referred to as occurrence (or instance).</a:t>
            </a:r>
          </a:p>
          <a:p>
            <a:r>
              <a:rPr lang="en-US" sz="2400" dirty="0"/>
              <a:t>A set of occurrences that an attribute can take is referred to as domain. </a:t>
            </a:r>
          </a:p>
          <a:p>
            <a:pPr lvl="1"/>
            <a:r>
              <a:rPr lang="en-US" sz="2000" dirty="0"/>
              <a:t>Domain may include data types and constraint conditions of attributes.</a:t>
            </a:r>
          </a:p>
          <a:p>
            <a:r>
              <a:rPr lang="en-US" sz="2400" dirty="0"/>
              <a:t>Relation is defined as a subset of the direct product of domains.</a:t>
            </a:r>
          </a:p>
          <a:p>
            <a:pPr lvl="1"/>
            <a:r>
              <a:rPr lang="en-US" sz="1800" dirty="0"/>
              <a:t>Direct product: a set operation that obtains all combinations,</a:t>
            </a:r>
          </a:p>
          <a:p>
            <a:pPr lvl="1"/>
            <a:r>
              <a:rPr lang="en-US" sz="1800" dirty="0"/>
              <a:t> Subset: a set that is included in a certain set</a:t>
            </a:r>
          </a:p>
        </p:txBody>
      </p:sp>
      <p:sp>
        <p:nvSpPr>
          <p:cNvPr id="4" name="Date Placeholder 3"/>
          <p:cNvSpPr>
            <a:spLocks noGrp="1"/>
          </p:cNvSpPr>
          <p:nvPr>
            <p:ph type="dt" sz="half" idx="10"/>
          </p:nvPr>
        </p:nvSpPr>
        <p:spPr/>
        <p:txBody>
          <a:bodyPr/>
          <a:lstStyle/>
          <a:p>
            <a:pPr>
              <a:defRPr/>
            </a:pPr>
            <a:fld id="{5D26E37A-3D2C-4E4A-AD61-A7396DE2BE1C}" type="datetime1">
              <a:rPr lang="en-US" smtClean="0"/>
              <a:t>9/5/2024</a:t>
            </a:fld>
            <a:endParaRPr lang="en-US"/>
          </a:p>
        </p:txBody>
      </p:sp>
      <p:sp>
        <p:nvSpPr>
          <p:cNvPr id="6" name="Slide Number Placeholder 5"/>
          <p:cNvSpPr>
            <a:spLocks noGrp="1"/>
          </p:cNvSpPr>
          <p:nvPr>
            <p:ph type="sldNum" sz="quarter" idx="12"/>
          </p:nvPr>
        </p:nvSpPr>
        <p:spPr/>
        <p:txBody>
          <a:bodyPr/>
          <a:lstStyle/>
          <a:p>
            <a:fld id="{999F1542-351E-4BEB-8C74-9E6245EE5380}" type="slidenum">
              <a:rPr lang="en-US" smtClean="0"/>
              <a:pPr/>
              <a:t>9</a:t>
            </a:fld>
            <a:endParaRPr lang="en-US"/>
          </a:p>
        </p:txBody>
      </p:sp>
    </p:spTree>
    <p:extLst>
      <p:ext uri="{BB962C8B-B14F-4D97-AF65-F5344CB8AC3E}">
        <p14:creationId xmlns:p14="http://schemas.microsoft.com/office/powerpoint/2010/main" val="2134748220"/>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9161</TotalTime>
  <Words>1275</Words>
  <Application>Microsoft Office PowerPoint</Application>
  <PresentationFormat>On-screen Show (4:3)</PresentationFormat>
  <Paragraphs>140</Paragraphs>
  <Slides>19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Monotype Sorts</vt:lpstr>
      <vt:lpstr>Tahoma</vt:lpstr>
      <vt:lpstr>TimesNewRomanPSMT</vt:lpstr>
      <vt:lpstr>Office Theme</vt:lpstr>
      <vt:lpstr>PowerPoint Presentation</vt:lpstr>
      <vt:lpstr>Database Design: Data Model</vt:lpstr>
      <vt:lpstr>Database Design: Data Model</vt:lpstr>
      <vt:lpstr>Database Design: Data Model</vt:lpstr>
      <vt:lpstr>Database Design: Data Model</vt:lpstr>
      <vt:lpstr>Database Design: Data Model</vt:lpstr>
      <vt:lpstr>Database Design: Data Model</vt:lpstr>
      <vt:lpstr>Relational Model</vt:lpstr>
      <vt:lpstr>Relational Model</vt:lpstr>
      <vt:lpstr>Relational Model</vt:lpstr>
      <vt:lpstr>Conceptual Design of Databases</vt:lpstr>
      <vt:lpstr>PowerPoint Presentation</vt:lpstr>
      <vt:lpstr>Constituent elements of E-R model</vt:lpstr>
      <vt:lpstr>Representing Objects</vt:lpstr>
      <vt:lpstr>Relational Operations</vt:lpstr>
      <vt:lpstr>Relational Operations</vt:lpstr>
      <vt:lpstr>Set Operations</vt:lpstr>
      <vt:lpstr>Manipulations of the relational database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MapReduce and Hadoop File System</dc:title>
  <dc:creator>bina</dc:creator>
  <cp:lastModifiedBy>HP</cp:lastModifiedBy>
  <cp:revision>347</cp:revision>
  <cp:lastPrinted>2019-01-30T08:49:14Z</cp:lastPrinted>
  <dcterms:created xsi:type="dcterms:W3CDTF">2009-03-10T21:25:30Z</dcterms:created>
  <dcterms:modified xsi:type="dcterms:W3CDTF">2024-09-05T13:55:08Z</dcterms:modified>
</cp:coreProperties>
</file>