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kK4ljM2Pb5YDaDKF1GXm8P11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0F0359-CFC2-4897-9E02-B0700CD074CA}">
  <a:tblStyle styleId="{8F0F0359-CFC2-4897-9E02-B0700CD074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38200" y="25574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17562" y="3810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57200"/>
            <a:ext cx="6192837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Example-6: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677862" y="2206625"/>
            <a:ext cx="5405437" cy="2528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SUM += A[i]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Sum  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3413125" y="1165225"/>
            <a:ext cx="2290762" cy="465137"/>
          </a:xfrm>
          <a:prstGeom prst="rect">
            <a:avLst/>
          </a:prstGeom>
          <a:solidFill>
            <a:srgbClr val="FFFFB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Practice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Example-6: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677862" y="2206625"/>
            <a:ext cx="3549650" cy="25288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SUM += A[i]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Sum  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32526" l="0" r="0" t="15818"/>
          <a:stretch/>
        </p:blipFill>
        <p:spPr>
          <a:xfrm>
            <a:off x="4765675" y="1960562"/>
            <a:ext cx="4230687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/>
        </p:nvSpPr>
        <p:spPr>
          <a:xfrm>
            <a:off x="3429000" y="1201737"/>
            <a:ext cx="2290762" cy="465137"/>
          </a:xfrm>
          <a:prstGeom prst="rect">
            <a:avLst/>
          </a:prstGeom>
          <a:solidFill>
            <a:srgbClr val="FFFFB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Practice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690562" y="968375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Example-7:</a:t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784225" y="1514475"/>
            <a:ext cx="4198937" cy="3157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= A[0]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A[i] &gt; MAX 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MAX = A[i]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MAX 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690562" y="6985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4068762" y="1514475"/>
            <a:ext cx="4271962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 + 1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609600" y="4752975"/>
            <a:ext cx="77311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Time Complexity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1+ (n +1) + n + C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= (2n + 3 +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635000" y="6364287"/>
            <a:ext cx="7731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O 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/>
        </p:nvSpPr>
        <p:spPr>
          <a:xfrm>
            <a:off x="646112" y="1001712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Example-8: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719137" y="2395537"/>
            <a:ext cx="5405437" cy="40068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 =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if A[i] == key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flag 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flag ==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NOT FOUND 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2552700" y="1697037"/>
            <a:ext cx="2290762" cy="465137"/>
          </a:xfrm>
          <a:prstGeom prst="rect">
            <a:avLst/>
          </a:prstGeom>
          <a:solidFill>
            <a:srgbClr val="FFFFB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Practice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2438400"/>
            <a:ext cx="69342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712787" y="1179512"/>
            <a:ext cx="7467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be the size of input to an algorithm, and k some constant. The following are common rates of growth.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2009775" y="241300"/>
            <a:ext cx="55181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common rates of growth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668337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  <a:endParaRPr/>
          </a:p>
        </p:txBody>
      </p:sp>
      <p:pic>
        <p:nvPicPr>
          <p:cNvPr id="228" name="Google Shape;22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828800"/>
            <a:ext cx="5943600" cy="471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1066800" y="457200"/>
            <a:ext cx="6865937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(Worst Case) of some data Structures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37" name="Google Shape;237;p16"/>
          <p:cNvGraphicFramePr/>
          <p:nvPr/>
        </p:nvGraphicFramePr>
        <p:xfrm>
          <a:off x="533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{8F0F0359-CFC2-4897-9E02-B0700CD074CA}</a:tableStyleId>
              </a:tblPr>
              <a:tblGrid>
                <a:gridCol w="1616075"/>
                <a:gridCol w="1614475"/>
                <a:gridCol w="1616075"/>
                <a:gridCol w="1614475"/>
                <a:gridCol w="1616075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complexity (Worst Case)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  <a:tc hMerge="1"/>
                <a:tc hMerge="1"/>
                <a:tc hMerge="1"/>
              </a:tr>
              <a:tr h="56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F8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Array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Singly Linked List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 b="0" i="0" sz="1800" u="none">
                        <a:solidFill>
                          <a:srgbClr val="0062A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 b="0" i="0" sz="1800" u="none">
                        <a:solidFill>
                          <a:srgbClr val="0062A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54050" y="1524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the Complexity of an Algorithm?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066800" y="2514600"/>
            <a:ext cx="6865937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Find out the complexity of Algorithms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Example-1: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27075" y="1995487"/>
            <a:ext cx="3829050" cy="1878012"/>
          </a:xfrm>
          <a:prstGeom prst="rect">
            <a:avLst/>
          </a:prstGeom>
          <a:gradFill>
            <a:gsLst>
              <a:gs pos="0">
                <a:srgbClr val="90FFDA"/>
              </a:gs>
              <a:gs pos="35000">
                <a:srgbClr val="B2FFE3"/>
              </a:gs>
              <a:gs pos="100000">
                <a:srgbClr val="E0FFF4"/>
              </a:gs>
            </a:gsLst>
            <a:lin ang="16200000" scaled="0"/>
          </a:gradFill>
          <a:ln cap="flat" cmpd="sng" w="9525">
            <a:solidFill>
              <a:srgbClr val="00CC9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4;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 + 7;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= a+b ;           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4556125" y="1890712"/>
            <a:ext cx="427355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will be executed only once.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will be executed only once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will be executed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will be executed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Example-1: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747712" y="4535487"/>
            <a:ext cx="7729537" cy="186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number of operations required by this loop 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+ 1 + (n + 1) + n)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= 2n + 3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= O (n)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" y="1981200"/>
            <a:ext cx="4578349" cy="255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Example-2: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690562" y="2339975"/>
            <a:ext cx="4110037" cy="1901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j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SUM = a+b ;  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3429000" y="2206625"/>
            <a:ext cx="4271962" cy="18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</a:t>
            </a:r>
            <a:r>
              <a:rPr b="1" i="0" lang="en-US" sz="24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747712" y="4535487"/>
            <a:ext cx="7729537" cy="164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number of operations required by this loop are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(n) * 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 O (n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Example-3: 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690562" y="2339975"/>
            <a:ext cx="5405437" cy="24558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j = 1 to 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k = 1 to n 				       SUM = a+b ;  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552700" y="1697037"/>
            <a:ext cx="2290762" cy="465137"/>
          </a:xfrm>
          <a:prstGeom prst="rect">
            <a:avLst/>
          </a:prstGeom>
          <a:solidFill>
            <a:srgbClr val="FFFFB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Practice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Example-4: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690562" y="1962150"/>
            <a:ext cx="5405437" cy="24558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\\ SUM = a+b 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j = 1 to n 				       	\\ SUM = a+b ;  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2895600" y="1958975"/>
            <a:ext cx="4271962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 O (n)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 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609600" y="4752975"/>
            <a:ext cx="773112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number of operations required by this loop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(n) + 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= O (2n)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= O 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690562" y="1371600"/>
            <a:ext cx="8305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Example-5: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690562" y="2339975"/>
            <a:ext cx="5405437" cy="182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n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j = 1 to 500 				       SUM = a + b ;  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690562" y="304800"/>
            <a:ext cx="83058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Complexity of the following Algorithm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4186237" y="2286000"/>
            <a:ext cx="4271962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O(n)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 (1)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09600" y="4752975"/>
            <a:ext cx="773112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Time Complexity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O(n) * O(1)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= O(n) 	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