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trictFirstAndLastChars="0" autoCompressPictures="0" saveSubsetFonts="1">
  <p:sldMasterIdLst>
    <p:sldMasterId r:id="rId6" id="2147483648"/>
  </p:sldMasterIdLst>
  <p:notesMasterIdLst>
    <p:notesMasterId r:id="rId7"/>
  </p:notesMasterIdLst>
  <p:sldIdLst>
    <p:sldId r:id="rId8" id="256"/>
    <p:sldId r:id="rId9" id="257"/>
    <p:sldId r:id="rId10" id="258"/>
    <p:sldId r:id="rId11" id="259"/>
    <p:sldId r:id="rId12" id="260"/>
    <p:sldId r:id="rId13" id="261"/>
    <p:sldId r:id="rId14" id="262"/>
    <p:sldId r:id="rId15" id="263"/>
    <p:sldId r:id="rId16" id="264"/>
    <p:sldId r:id="rId17" id="265"/>
    <p:sldId r:id="rId18" id="266"/>
    <p:sldId r:id="rId19" id="267"/>
    <p:sldId r:id="rId20" id="268"/>
    <p:sldId r:id="rId21" id="269"/>
    <p:sldId r:id="rId22" id="270"/>
    <p:sldId r:id="rId23" id="271"/>
    <p:sldId r:id="rId24" id="272"/>
    <p:sldId r:id="rId25" id="273"/>
    <p:sldId r:id="rId26" id="274"/>
    <p:sldId r:id="rId27" id="275"/>
    <p:sldId r:id="rId28" id="276"/>
    <p:sldId r:id="rId29" id="277"/>
    <p:sldId r:id="rId30" id="278"/>
    <p:sldId r:id="rId31" id="279"/>
    <p:sldId r:id="rId32" id="280"/>
    <p:sldId r:id="rId33" id="281"/>
    <p:sldId r:id="rId34" id="282"/>
    <p:sldId r:id="rId35" id="283"/>
    <p:sldId r:id="rId36" id="284"/>
    <p:sldId r:id="rId37" id="285"/>
    <p:sldId r:id="rId38" id="286"/>
    <p:sldId r:id="rId39" id="287"/>
  </p:sldIdLst>
  <p:sldSz cx="9144000" cy="6858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orient="horz" pos="2160" id="1">
          <p15:clr>
            <a:srgbClr val="000000"/>
          </p15:clr>
        </p15:guide>
        <p15:guide pos="2880" id="2">
          <p15:clr>
            <a:srgbClr val="000000"/>
          </p15:clr>
        </p15:guide>
      </p15:sldGuideLst>
    </p:ext>
    <p:ext uri="http://customooxmlschemas.google.com/">
      <go:slidesCustomData xmlns:go="http://customooxmlschemas.google.com/" roundtripDataSignature="AMtx7mj2dGmXDm6lp9EKbnP1Y3Ooh4izNw==" r:id="rId40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178CEB-A721-406D-93D0-9E6FED994D2F}">
  <a:tblStyle styleId="{00178CEB-A721-406D-93D0-9E6FED994D2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2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2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67" name="Google Shape;1167;p2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23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04" name="Google Shape;1204;p2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24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51" name="Google Shape;1251;p2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26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62" name="Google Shape;1262;p2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27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79" name="Google Shape;1279;p2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28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87" name="Google Shape;1287;p2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29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95" name="Google Shape;1295;p3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30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04" name="Google Shape;1304;p3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3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4" name="Google Shape;74;p43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5" name="Google Shape;75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1" name="Google Shape;81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3" name="Google Shape;43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9" name="Google Shape;49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0" name="Google Shape;50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5" name="Google Shape;65;p4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6" name="Google Shape;66;p4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7" name="Google Shape;67;p4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8" name="Google Shape;68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38200" y="2557462"/>
            <a:ext cx="77724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CSE214: Algorithms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838200" y="3352800"/>
            <a:ext cx="77724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515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and Conquer Approach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515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515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 b="1" i="0" sz="3200" u="none">
              <a:solidFill>
                <a:srgbClr val="FF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1" i="0" sz="3200" u="none">
              <a:solidFill>
                <a:srgbClr val="FF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54771"/>
            <a:ext cx="6248400" cy="2057400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277" name="Google Shape;277;p10"/>
          <p:cNvGrpSpPr/>
          <p:nvPr/>
        </p:nvGrpSpPr>
        <p:grpSpPr>
          <a:xfrm>
            <a:off x="2743200" y="914400"/>
            <a:ext cx="3048000" cy="614362"/>
            <a:chOff x="1905" y="912"/>
            <a:chExt cx="1920" cy="387"/>
          </a:xfrm>
        </p:grpSpPr>
        <p:sp>
          <p:nvSpPr>
            <p:cNvPr id="278" name="Google Shape;278;p10"/>
            <p:cNvSpPr txBox="1"/>
            <p:nvPr/>
          </p:nvSpPr>
          <p:spPr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79" name="Google Shape;279;p10"/>
            <p:cNvSpPr txBox="1"/>
            <p:nvPr/>
          </p:nvSpPr>
          <p:spPr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80" name="Google Shape;280;p10"/>
            <p:cNvSpPr txBox="1"/>
            <p:nvPr/>
          </p:nvSpPr>
          <p:spPr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81" name="Google Shape;281;p10"/>
            <p:cNvSpPr txBox="1"/>
            <p:nvPr/>
          </p:nvSpPr>
          <p:spPr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82" name="Google Shape;282;p10"/>
            <p:cNvSpPr txBox="1"/>
            <p:nvPr/>
          </p:nvSpPr>
          <p:spPr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83" name="Google Shape;283;p10"/>
            <p:cNvSpPr txBox="1"/>
            <p:nvPr/>
          </p:nvSpPr>
          <p:spPr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84" name="Google Shape;284;p10"/>
            <p:cNvSpPr txBox="1"/>
            <p:nvPr/>
          </p:nvSpPr>
          <p:spPr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85" name="Google Shape;285;p10"/>
            <p:cNvSpPr txBox="1"/>
            <p:nvPr/>
          </p:nvSpPr>
          <p:spPr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86" name="Google Shape;286;p10"/>
            <p:cNvSpPr txBox="1"/>
            <p:nvPr/>
          </p:nvSpPr>
          <p:spPr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87" name="Google Shape;287;p10"/>
            <p:cNvSpPr txBox="1"/>
            <p:nvPr/>
          </p:nvSpPr>
          <p:spPr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88" name="Google Shape;288;p10"/>
            <p:cNvSpPr txBox="1"/>
            <p:nvPr/>
          </p:nvSpPr>
          <p:spPr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89" name="Google Shape;289;p10"/>
            <p:cNvSpPr txBox="1"/>
            <p:nvPr/>
          </p:nvSpPr>
          <p:spPr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90" name="Google Shape;290;p10"/>
            <p:cNvSpPr txBox="1"/>
            <p:nvPr/>
          </p:nvSpPr>
          <p:spPr>
            <a:xfrm>
              <a:off x="2625" y="1069"/>
              <a:ext cx="240" cy="23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91" name="Google Shape;291;p10"/>
            <p:cNvSpPr txBox="1"/>
            <p:nvPr/>
          </p:nvSpPr>
          <p:spPr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92" name="Google Shape;292;p10"/>
            <p:cNvSpPr txBox="1"/>
            <p:nvPr/>
          </p:nvSpPr>
          <p:spPr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93" name="Google Shape;293;p10"/>
            <p:cNvSpPr txBox="1"/>
            <p:nvPr/>
          </p:nvSpPr>
          <p:spPr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294" name="Google Shape;294;p10"/>
            <p:cNvCxnSpPr/>
            <p:nvPr/>
          </p:nvCxnSpPr>
          <p:spPr>
            <a:xfrm>
              <a:off x="1905" y="106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5" name="Google Shape;295;p10"/>
            <p:cNvCxnSpPr/>
            <p:nvPr/>
          </p:nvCxnSpPr>
          <p:spPr>
            <a:xfrm>
              <a:off x="1905" y="129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6" name="Google Shape;296;p10"/>
            <p:cNvCxnSpPr/>
            <p:nvPr/>
          </p:nvCxnSpPr>
          <p:spPr>
            <a:xfrm>
              <a:off x="190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7" name="Google Shape;297;p10"/>
            <p:cNvCxnSpPr/>
            <p:nvPr/>
          </p:nvCxnSpPr>
          <p:spPr>
            <a:xfrm>
              <a:off x="21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8" name="Google Shape;298;p10"/>
            <p:cNvCxnSpPr/>
            <p:nvPr/>
          </p:nvCxnSpPr>
          <p:spPr>
            <a:xfrm>
              <a:off x="23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9" name="Google Shape;299;p10"/>
            <p:cNvCxnSpPr/>
            <p:nvPr/>
          </p:nvCxnSpPr>
          <p:spPr>
            <a:xfrm>
              <a:off x="262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0" name="Google Shape;300;p10"/>
            <p:cNvCxnSpPr/>
            <p:nvPr/>
          </p:nvCxnSpPr>
          <p:spPr>
            <a:xfrm>
              <a:off x="286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1" name="Google Shape;301;p10"/>
            <p:cNvCxnSpPr/>
            <p:nvPr/>
          </p:nvCxnSpPr>
          <p:spPr>
            <a:xfrm>
              <a:off x="310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2" name="Google Shape;302;p10"/>
            <p:cNvCxnSpPr/>
            <p:nvPr/>
          </p:nvCxnSpPr>
          <p:spPr>
            <a:xfrm>
              <a:off x="33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3" name="Google Shape;303;p10"/>
            <p:cNvCxnSpPr/>
            <p:nvPr/>
          </p:nvCxnSpPr>
          <p:spPr>
            <a:xfrm>
              <a:off x="35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4" name="Google Shape;304;p10"/>
            <p:cNvCxnSpPr/>
            <p:nvPr/>
          </p:nvCxnSpPr>
          <p:spPr>
            <a:xfrm>
              <a:off x="382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05" name="Google Shape;305;p10"/>
          <p:cNvGrpSpPr/>
          <p:nvPr/>
        </p:nvGrpSpPr>
        <p:grpSpPr>
          <a:xfrm>
            <a:off x="2233612" y="1676400"/>
            <a:ext cx="3962400" cy="1066800"/>
            <a:chOff x="1584" y="1392"/>
            <a:chExt cx="2496" cy="672"/>
          </a:xfrm>
        </p:grpSpPr>
        <p:sp>
          <p:nvSpPr>
            <p:cNvPr id="306" name="Google Shape;306;p10"/>
            <p:cNvSpPr txBox="1"/>
            <p:nvPr/>
          </p:nvSpPr>
          <p:spPr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07" name="Google Shape;307;p10"/>
            <p:cNvSpPr txBox="1"/>
            <p:nvPr/>
          </p:nvSpPr>
          <p:spPr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08" name="Google Shape;308;p10"/>
            <p:cNvSpPr txBox="1"/>
            <p:nvPr/>
          </p:nvSpPr>
          <p:spPr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09" name="Google Shape;309;p10"/>
            <p:cNvSpPr txBox="1"/>
            <p:nvPr/>
          </p:nvSpPr>
          <p:spPr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10" name="Google Shape;310;p10"/>
            <p:cNvSpPr txBox="1"/>
            <p:nvPr/>
          </p:nvSpPr>
          <p:spPr>
            <a:xfrm>
              <a:off x="230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11" name="Google Shape;311;p10"/>
            <p:cNvSpPr txBox="1"/>
            <p:nvPr/>
          </p:nvSpPr>
          <p:spPr>
            <a:xfrm>
              <a:off x="206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12" name="Google Shape;312;p10"/>
            <p:cNvSpPr txBox="1"/>
            <p:nvPr/>
          </p:nvSpPr>
          <p:spPr>
            <a:xfrm>
              <a:off x="1824" y="1834"/>
              <a:ext cx="240" cy="23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13" name="Google Shape;313;p10"/>
            <p:cNvSpPr txBox="1"/>
            <p:nvPr/>
          </p:nvSpPr>
          <p:spPr>
            <a:xfrm>
              <a:off x="158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14" name="Google Shape;314;p10"/>
            <p:cNvSpPr txBox="1"/>
            <p:nvPr/>
          </p:nvSpPr>
          <p:spPr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15" name="Google Shape;315;p10"/>
            <p:cNvSpPr txBox="1"/>
            <p:nvPr/>
          </p:nvSpPr>
          <p:spPr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16" name="Google Shape;316;p10"/>
            <p:cNvSpPr txBox="1"/>
            <p:nvPr/>
          </p:nvSpPr>
          <p:spPr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17" name="Google Shape;317;p10"/>
            <p:cNvSpPr txBox="1"/>
            <p:nvPr/>
          </p:nvSpPr>
          <p:spPr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18" name="Google Shape;318;p10"/>
            <p:cNvSpPr txBox="1"/>
            <p:nvPr/>
          </p:nvSpPr>
          <p:spPr>
            <a:xfrm>
              <a:off x="384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19" name="Google Shape;319;p10"/>
            <p:cNvSpPr txBox="1"/>
            <p:nvPr/>
          </p:nvSpPr>
          <p:spPr>
            <a:xfrm>
              <a:off x="360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20" name="Google Shape;320;p10"/>
            <p:cNvSpPr txBox="1"/>
            <p:nvPr/>
          </p:nvSpPr>
          <p:spPr>
            <a:xfrm>
              <a:off x="3360" y="1834"/>
              <a:ext cx="240" cy="23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21" name="Google Shape;321;p10"/>
            <p:cNvSpPr txBox="1"/>
            <p:nvPr/>
          </p:nvSpPr>
          <p:spPr>
            <a:xfrm>
              <a:off x="312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322" name="Google Shape;322;p10"/>
            <p:cNvCxnSpPr/>
            <p:nvPr/>
          </p:nvCxnSpPr>
          <p:spPr>
            <a:xfrm flipH="1">
              <a:off x="2208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23" name="Google Shape;323;p10"/>
            <p:cNvCxnSpPr/>
            <p:nvPr/>
          </p:nvCxnSpPr>
          <p:spPr>
            <a:xfrm>
              <a:off x="2880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324" name="Google Shape;324;p10"/>
          <p:cNvSpPr txBox="1"/>
          <p:nvPr/>
        </p:nvSpPr>
        <p:spPr>
          <a:xfrm>
            <a:off x="303212" y="1039812"/>
            <a:ext cx="11747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Divide</a:t>
            </a:r>
            <a:endParaRPr/>
          </a:p>
        </p:txBody>
      </p:sp>
      <p:sp>
        <p:nvSpPr>
          <p:cNvPr id="325" name="Google Shape;325;p10"/>
          <p:cNvSpPr txBox="1"/>
          <p:nvPr/>
        </p:nvSpPr>
        <p:spPr>
          <a:xfrm>
            <a:off x="6348412" y="242887"/>
            <a:ext cx="2484437" cy="46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←   (p + r) / 2</a:t>
            </a:r>
            <a:r>
              <a:rPr b="1" i="0" lang="en-US" sz="2400" u="none">
                <a:solidFill>
                  <a:srgbClr val="1641F6"/>
                </a:solidFill>
                <a:latin typeface="Comic Sans MS"/>
                <a:ea typeface="Comic Sans MS"/>
                <a:cs typeface="Comic Sans MS"/>
                <a:sym typeface="Comic Sans MS"/>
              </a:rPr>
              <a:t>⎦</a:t>
            </a:r>
            <a:endParaRPr/>
          </a:p>
        </p:txBody>
      </p:sp>
      <p:sp>
        <p:nvSpPr>
          <p:cNvPr id="326" name="Google Shape;326;p10"/>
          <p:cNvSpPr txBox="1"/>
          <p:nvPr/>
        </p:nvSpPr>
        <p:spPr>
          <a:xfrm>
            <a:off x="7027862" y="-68262"/>
            <a:ext cx="5349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1" i="0" lang="en-US" sz="2400" u="none">
                <a:solidFill>
                  <a:srgbClr val="1641F6"/>
                </a:solidFill>
                <a:latin typeface="Comic Sans MS"/>
                <a:ea typeface="Comic Sans MS"/>
                <a:cs typeface="Comic Sans MS"/>
                <a:sym typeface="Comic Sans MS"/>
              </a:rPr>
              <a:t>⎣</a:t>
            </a:r>
            <a:endParaRPr/>
          </a:p>
        </p:txBody>
      </p:sp>
      <p:sp>
        <p:nvSpPr>
          <p:cNvPr id="327" name="Google Shape;327;p10"/>
          <p:cNvSpPr txBox="1"/>
          <p:nvPr/>
        </p:nvSpPr>
        <p:spPr>
          <a:xfrm>
            <a:off x="587375" y="2336800"/>
            <a:ext cx="1243012" cy="523875"/>
          </a:xfrm>
          <a:prstGeom prst="rect">
            <a:avLst/>
          </a:prstGeom>
          <a:solidFill>
            <a:srgbClr val="EBB9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 = (1 + 4 ) /2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= 2</a:t>
            </a:r>
            <a:endParaRPr/>
          </a:p>
        </p:txBody>
      </p:sp>
      <p:sp>
        <p:nvSpPr>
          <p:cNvPr id="328" name="Google Shape;328;p10"/>
          <p:cNvSpPr txBox="1"/>
          <p:nvPr/>
        </p:nvSpPr>
        <p:spPr>
          <a:xfrm>
            <a:off x="6577012" y="2219325"/>
            <a:ext cx="1243012" cy="523875"/>
          </a:xfrm>
          <a:prstGeom prst="rect">
            <a:avLst/>
          </a:prstGeom>
          <a:solidFill>
            <a:srgbClr val="EBB9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 = (5 + 8 ) /2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= 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334" name="Google Shape;334;p11"/>
          <p:cNvGrpSpPr/>
          <p:nvPr/>
        </p:nvGrpSpPr>
        <p:grpSpPr>
          <a:xfrm>
            <a:off x="2743200" y="914400"/>
            <a:ext cx="3048000" cy="614362"/>
            <a:chOff x="1905" y="912"/>
            <a:chExt cx="1920" cy="387"/>
          </a:xfrm>
        </p:grpSpPr>
        <p:sp>
          <p:nvSpPr>
            <p:cNvPr id="335" name="Google Shape;335;p11"/>
            <p:cNvSpPr txBox="1"/>
            <p:nvPr/>
          </p:nvSpPr>
          <p:spPr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36" name="Google Shape;336;p11"/>
            <p:cNvSpPr txBox="1"/>
            <p:nvPr/>
          </p:nvSpPr>
          <p:spPr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37" name="Google Shape;337;p11"/>
            <p:cNvSpPr txBox="1"/>
            <p:nvPr/>
          </p:nvSpPr>
          <p:spPr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38" name="Google Shape;338;p11"/>
            <p:cNvSpPr txBox="1"/>
            <p:nvPr/>
          </p:nvSpPr>
          <p:spPr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39" name="Google Shape;339;p11"/>
            <p:cNvSpPr txBox="1"/>
            <p:nvPr/>
          </p:nvSpPr>
          <p:spPr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40" name="Google Shape;340;p11"/>
            <p:cNvSpPr txBox="1"/>
            <p:nvPr/>
          </p:nvSpPr>
          <p:spPr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41" name="Google Shape;341;p11"/>
            <p:cNvSpPr txBox="1"/>
            <p:nvPr/>
          </p:nvSpPr>
          <p:spPr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42" name="Google Shape;342;p11"/>
            <p:cNvSpPr txBox="1"/>
            <p:nvPr/>
          </p:nvSpPr>
          <p:spPr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43" name="Google Shape;343;p11"/>
            <p:cNvSpPr txBox="1"/>
            <p:nvPr/>
          </p:nvSpPr>
          <p:spPr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44" name="Google Shape;344;p11"/>
            <p:cNvSpPr txBox="1"/>
            <p:nvPr/>
          </p:nvSpPr>
          <p:spPr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45" name="Google Shape;345;p11"/>
            <p:cNvSpPr txBox="1"/>
            <p:nvPr/>
          </p:nvSpPr>
          <p:spPr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46" name="Google Shape;346;p11"/>
            <p:cNvSpPr txBox="1"/>
            <p:nvPr/>
          </p:nvSpPr>
          <p:spPr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47" name="Google Shape;347;p11"/>
            <p:cNvSpPr txBox="1"/>
            <p:nvPr/>
          </p:nvSpPr>
          <p:spPr>
            <a:xfrm>
              <a:off x="2625" y="1069"/>
              <a:ext cx="240" cy="23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48" name="Google Shape;348;p11"/>
            <p:cNvSpPr txBox="1"/>
            <p:nvPr/>
          </p:nvSpPr>
          <p:spPr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49" name="Google Shape;349;p11"/>
            <p:cNvSpPr txBox="1"/>
            <p:nvPr/>
          </p:nvSpPr>
          <p:spPr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50" name="Google Shape;350;p11"/>
            <p:cNvSpPr txBox="1"/>
            <p:nvPr/>
          </p:nvSpPr>
          <p:spPr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351" name="Google Shape;351;p11"/>
            <p:cNvCxnSpPr/>
            <p:nvPr/>
          </p:nvCxnSpPr>
          <p:spPr>
            <a:xfrm>
              <a:off x="1905" y="106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2" name="Google Shape;352;p11"/>
            <p:cNvCxnSpPr/>
            <p:nvPr/>
          </p:nvCxnSpPr>
          <p:spPr>
            <a:xfrm>
              <a:off x="1905" y="129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3" name="Google Shape;353;p11"/>
            <p:cNvCxnSpPr/>
            <p:nvPr/>
          </p:nvCxnSpPr>
          <p:spPr>
            <a:xfrm>
              <a:off x="190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4" name="Google Shape;354;p11"/>
            <p:cNvCxnSpPr/>
            <p:nvPr/>
          </p:nvCxnSpPr>
          <p:spPr>
            <a:xfrm>
              <a:off x="21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5" name="Google Shape;355;p11"/>
            <p:cNvCxnSpPr/>
            <p:nvPr/>
          </p:nvCxnSpPr>
          <p:spPr>
            <a:xfrm>
              <a:off x="23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6" name="Google Shape;356;p11"/>
            <p:cNvCxnSpPr/>
            <p:nvPr/>
          </p:nvCxnSpPr>
          <p:spPr>
            <a:xfrm>
              <a:off x="262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7" name="Google Shape;357;p11"/>
            <p:cNvCxnSpPr/>
            <p:nvPr/>
          </p:nvCxnSpPr>
          <p:spPr>
            <a:xfrm>
              <a:off x="286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8" name="Google Shape;358;p11"/>
            <p:cNvCxnSpPr/>
            <p:nvPr/>
          </p:nvCxnSpPr>
          <p:spPr>
            <a:xfrm>
              <a:off x="310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9" name="Google Shape;359;p11"/>
            <p:cNvCxnSpPr/>
            <p:nvPr/>
          </p:nvCxnSpPr>
          <p:spPr>
            <a:xfrm>
              <a:off x="33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0" name="Google Shape;360;p11"/>
            <p:cNvCxnSpPr/>
            <p:nvPr/>
          </p:nvCxnSpPr>
          <p:spPr>
            <a:xfrm>
              <a:off x="35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1" name="Google Shape;361;p11"/>
            <p:cNvCxnSpPr/>
            <p:nvPr/>
          </p:nvCxnSpPr>
          <p:spPr>
            <a:xfrm>
              <a:off x="382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62" name="Google Shape;362;p11"/>
          <p:cNvGrpSpPr/>
          <p:nvPr/>
        </p:nvGrpSpPr>
        <p:grpSpPr>
          <a:xfrm>
            <a:off x="2233612" y="1676400"/>
            <a:ext cx="3962400" cy="1066800"/>
            <a:chOff x="1584" y="1392"/>
            <a:chExt cx="2496" cy="672"/>
          </a:xfrm>
        </p:grpSpPr>
        <p:sp>
          <p:nvSpPr>
            <p:cNvPr id="363" name="Google Shape;363;p11"/>
            <p:cNvSpPr txBox="1"/>
            <p:nvPr/>
          </p:nvSpPr>
          <p:spPr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64" name="Google Shape;364;p11"/>
            <p:cNvSpPr txBox="1"/>
            <p:nvPr/>
          </p:nvSpPr>
          <p:spPr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65" name="Google Shape;365;p11"/>
            <p:cNvSpPr txBox="1"/>
            <p:nvPr/>
          </p:nvSpPr>
          <p:spPr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66" name="Google Shape;366;p11"/>
            <p:cNvSpPr txBox="1"/>
            <p:nvPr/>
          </p:nvSpPr>
          <p:spPr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67" name="Google Shape;367;p11"/>
            <p:cNvSpPr txBox="1"/>
            <p:nvPr/>
          </p:nvSpPr>
          <p:spPr>
            <a:xfrm>
              <a:off x="230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68" name="Google Shape;368;p11"/>
            <p:cNvSpPr txBox="1"/>
            <p:nvPr/>
          </p:nvSpPr>
          <p:spPr>
            <a:xfrm>
              <a:off x="206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69" name="Google Shape;369;p11"/>
            <p:cNvSpPr txBox="1"/>
            <p:nvPr/>
          </p:nvSpPr>
          <p:spPr>
            <a:xfrm>
              <a:off x="1824" y="1834"/>
              <a:ext cx="240" cy="230"/>
            </a:xfrm>
            <a:prstGeom prst="rect">
              <a:avLst/>
            </a:prstGeom>
            <a:solidFill>
              <a:srgbClr val="CCFF99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70" name="Google Shape;370;p11"/>
            <p:cNvSpPr txBox="1"/>
            <p:nvPr/>
          </p:nvSpPr>
          <p:spPr>
            <a:xfrm>
              <a:off x="158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71" name="Google Shape;371;p11"/>
            <p:cNvSpPr txBox="1"/>
            <p:nvPr/>
          </p:nvSpPr>
          <p:spPr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72" name="Google Shape;372;p11"/>
            <p:cNvSpPr txBox="1"/>
            <p:nvPr/>
          </p:nvSpPr>
          <p:spPr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73" name="Google Shape;373;p11"/>
            <p:cNvSpPr txBox="1"/>
            <p:nvPr/>
          </p:nvSpPr>
          <p:spPr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74" name="Google Shape;374;p11"/>
            <p:cNvSpPr txBox="1"/>
            <p:nvPr/>
          </p:nvSpPr>
          <p:spPr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75" name="Google Shape;375;p11"/>
            <p:cNvSpPr txBox="1"/>
            <p:nvPr/>
          </p:nvSpPr>
          <p:spPr>
            <a:xfrm>
              <a:off x="384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76" name="Google Shape;376;p11"/>
            <p:cNvSpPr txBox="1"/>
            <p:nvPr/>
          </p:nvSpPr>
          <p:spPr>
            <a:xfrm>
              <a:off x="360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77" name="Google Shape;377;p11"/>
            <p:cNvSpPr txBox="1"/>
            <p:nvPr/>
          </p:nvSpPr>
          <p:spPr>
            <a:xfrm>
              <a:off x="3360" y="1834"/>
              <a:ext cx="240" cy="230"/>
            </a:xfrm>
            <a:prstGeom prst="rect">
              <a:avLst/>
            </a:prstGeom>
            <a:solidFill>
              <a:srgbClr val="CCFF99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78" name="Google Shape;378;p11"/>
            <p:cNvSpPr txBox="1"/>
            <p:nvPr/>
          </p:nvSpPr>
          <p:spPr>
            <a:xfrm>
              <a:off x="312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379" name="Google Shape;379;p11"/>
            <p:cNvCxnSpPr/>
            <p:nvPr/>
          </p:nvCxnSpPr>
          <p:spPr>
            <a:xfrm flipH="1">
              <a:off x="2208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0" name="Google Shape;380;p11"/>
            <p:cNvCxnSpPr/>
            <p:nvPr/>
          </p:nvCxnSpPr>
          <p:spPr>
            <a:xfrm>
              <a:off x="2880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381" name="Google Shape;381;p11"/>
          <p:cNvSpPr txBox="1"/>
          <p:nvPr/>
        </p:nvSpPr>
        <p:spPr>
          <a:xfrm>
            <a:off x="303212" y="1039812"/>
            <a:ext cx="11747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Divide</a:t>
            </a:r>
            <a:endParaRPr/>
          </a:p>
        </p:txBody>
      </p:sp>
      <p:sp>
        <p:nvSpPr>
          <p:cNvPr id="382" name="Google Shape;382;p11"/>
          <p:cNvSpPr txBox="1"/>
          <p:nvPr/>
        </p:nvSpPr>
        <p:spPr>
          <a:xfrm>
            <a:off x="6348412" y="242887"/>
            <a:ext cx="2484437" cy="46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←   (p + r) / 2</a:t>
            </a:r>
            <a:r>
              <a:rPr b="1" i="0" lang="en-US" sz="2400" u="none">
                <a:solidFill>
                  <a:srgbClr val="1641F6"/>
                </a:solidFill>
                <a:latin typeface="Comic Sans MS"/>
                <a:ea typeface="Comic Sans MS"/>
                <a:cs typeface="Comic Sans MS"/>
                <a:sym typeface="Comic Sans MS"/>
              </a:rPr>
              <a:t>⎦</a:t>
            </a:r>
            <a:endParaRPr/>
          </a:p>
        </p:txBody>
      </p:sp>
      <p:sp>
        <p:nvSpPr>
          <p:cNvPr id="383" name="Google Shape;383;p11"/>
          <p:cNvSpPr txBox="1"/>
          <p:nvPr/>
        </p:nvSpPr>
        <p:spPr>
          <a:xfrm>
            <a:off x="7027862" y="-68262"/>
            <a:ext cx="5349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1" i="0" lang="en-US" sz="2400" u="none">
                <a:solidFill>
                  <a:srgbClr val="1641F6"/>
                </a:solidFill>
                <a:latin typeface="Comic Sans MS"/>
                <a:ea typeface="Comic Sans MS"/>
                <a:cs typeface="Comic Sans MS"/>
                <a:sym typeface="Comic Sans MS"/>
              </a:rPr>
              <a:t>⎣</a:t>
            </a:r>
            <a:endParaRPr/>
          </a:p>
        </p:txBody>
      </p:sp>
      <p:sp>
        <p:nvSpPr>
          <p:cNvPr id="384" name="Google Shape;384;p11"/>
          <p:cNvSpPr txBox="1"/>
          <p:nvPr/>
        </p:nvSpPr>
        <p:spPr>
          <a:xfrm>
            <a:off x="587375" y="2336800"/>
            <a:ext cx="1243012" cy="523875"/>
          </a:xfrm>
          <a:prstGeom prst="rect">
            <a:avLst/>
          </a:prstGeom>
          <a:solidFill>
            <a:srgbClr val="EBB9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 = (1 + 4 ) /2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= 2</a:t>
            </a:r>
            <a:endParaRPr/>
          </a:p>
        </p:txBody>
      </p:sp>
      <p:sp>
        <p:nvSpPr>
          <p:cNvPr id="385" name="Google Shape;385;p11"/>
          <p:cNvSpPr txBox="1"/>
          <p:nvPr/>
        </p:nvSpPr>
        <p:spPr>
          <a:xfrm>
            <a:off x="6577012" y="2219325"/>
            <a:ext cx="1243012" cy="523875"/>
          </a:xfrm>
          <a:prstGeom prst="rect">
            <a:avLst/>
          </a:prstGeom>
          <a:solidFill>
            <a:srgbClr val="EBB9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 = (5 + 8 ) /2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= 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391" name="Google Shape;391;p12"/>
          <p:cNvGrpSpPr/>
          <p:nvPr/>
        </p:nvGrpSpPr>
        <p:grpSpPr>
          <a:xfrm>
            <a:off x="2743200" y="914400"/>
            <a:ext cx="3048000" cy="614362"/>
            <a:chOff x="1905" y="912"/>
            <a:chExt cx="1920" cy="387"/>
          </a:xfrm>
        </p:grpSpPr>
        <p:sp>
          <p:nvSpPr>
            <p:cNvPr id="392" name="Google Shape;392;p12"/>
            <p:cNvSpPr txBox="1"/>
            <p:nvPr/>
          </p:nvSpPr>
          <p:spPr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93" name="Google Shape;393;p12"/>
            <p:cNvSpPr txBox="1"/>
            <p:nvPr/>
          </p:nvSpPr>
          <p:spPr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94" name="Google Shape;394;p12"/>
            <p:cNvSpPr txBox="1"/>
            <p:nvPr/>
          </p:nvSpPr>
          <p:spPr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95" name="Google Shape;395;p12"/>
            <p:cNvSpPr txBox="1"/>
            <p:nvPr/>
          </p:nvSpPr>
          <p:spPr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96" name="Google Shape;396;p12"/>
            <p:cNvSpPr txBox="1"/>
            <p:nvPr/>
          </p:nvSpPr>
          <p:spPr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97" name="Google Shape;397;p12"/>
            <p:cNvSpPr txBox="1"/>
            <p:nvPr/>
          </p:nvSpPr>
          <p:spPr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98" name="Google Shape;398;p12"/>
            <p:cNvSpPr txBox="1"/>
            <p:nvPr/>
          </p:nvSpPr>
          <p:spPr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99" name="Google Shape;399;p12"/>
            <p:cNvSpPr txBox="1"/>
            <p:nvPr/>
          </p:nvSpPr>
          <p:spPr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00" name="Google Shape;400;p12"/>
            <p:cNvSpPr txBox="1"/>
            <p:nvPr/>
          </p:nvSpPr>
          <p:spPr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01" name="Google Shape;401;p12"/>
            <p:cNvSpPr txBox="1"/>
            <p:nvPr/>
          </p:nvSpPr>
          <p:spPr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02" name="Google Shape;402;p12"/>
            <p:cNvSpPr txBox="1"/>
            <p:nvPr/>
          </p:nvSpPr>
          <p:spPr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03" name="Google Shape;403;p12"/>
            <p:cNvSpPr txBox="1"/>
            <p:nvPr/>
          </p:nvSpPr>
          <p:spPr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04" name="Google Shape;404;p12"/>
            <p:cNvSpPr txBox="1"/>
            <p:nvPr/>
          </p:nvSpPr>
          <p:spPr>
            <a:xfrm>
              <a:off x="2625" y="1069"/>
              <a:ext cx="240" cy="23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05" name="Google Shape;405;p12"/>
            <p:cNvSpPr txBox="1"/>
            <p:nvPr/>
          </p:nvSpPr>
          <p:spPr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06" name="Google Shape;406;p12"/>
            <p:cNvSpPr txBox="1"/>
            <p:nvPr/>
          </p:nvSpPr>
          <p:spPr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07" name="Google Shape;407;p12"/>
            <p:cNvSpPr txBox="1"/>
            <p:nvPr/>
          </p:nvSpPr>
          <p:spPr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408" name="Google Shape;408;p12"/>
            <p:cNvCxnSpPr/>
            <p:nvPr/>
          </p:nvCxnSpPr>
          <p:spPr>
            <a:xfrm>
              <a:off x="1905" y="106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9" name="Google Shape;409;p12"/>
            <p:cNvCxnSpPr/>
            <p:nvPr/>
          </p:nvCxnSpPr>
          <p:spPr>
            <a:xfrm>
              <a:off x="1905" y="129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0" name="Google Shape;410;p12"/>
            <p:cNvCxnSpPr/>
            <p:nvPr/>
          </p:nvCxnSpPr>
          <p:spPr>
            <a:xfrm>
              <a:off x="190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1" name="Google Shape;411;p12"/>
            <p:cNvCxnSpPr/>
            <p:nvPr/>
          </p:nvCxnSpPr>
          <p:spPr>
            <a:xfrm>
              <a:off x="21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2" name="Google Shape;412;p12"/>
            <p:cNvCxnSpPr/>
            <p:nvPr/>
          </p:nvCxnSpPr>
          <p:spPr>
            <a:xfrm>
              <a:off x="23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3" name="Google Shape;413;p12"/>
            <p:cNvCxnSpPr/>
            <p:nvPr/>
          </p:nvCxnSpPr>
          <p:spPr>
            <a:xfrm>
              <a:off x="262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4" name="Google Shape;414;p12"/>
            <p:cNvCxnSpPr/>
            <p:nvPr/>
          </p:nvCxnSpPr>
          <p:spPr>
            <a:xfrm>
              <a:off x="286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5" name="Google Shape;415;p12"/>
            <p:cNvCxnSpPr/>
            <p:nvPr/>
          </p:nvCxnSpPr>
          <p:spPr>
            <a:xfrm>
              <a:off x="310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6" name="Google Shape;416;p12"/>
            <p:cNvCxnSpPr/>
            <p:nvPr/>
          </p:nvCxnSpPr>
          <p:spPr>
            <a:xfrm>
              <a:off x="33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7" name="Google Shape;417;p12"/>
            <p:cNvCxnSpPr/>
            <p:nvPr/>
          </p:nvCxnSpPr>
          <p:spPr>
            <a:xfrm>
              <a:off x="35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8" name="Google Shape;418;p12"/>
            <p:cNvCxnSpPr/>
            <p:nvPr/>
          </p:nvCxnSpPr>
          <p:spPr>
            <a:xfrm>
              <a:off x="382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19" name="Google Shape;419;p12"/>
          <p:cNvGrpSpPr/>
          <p:nvPr/>
        </p:nvGrpSpPr>
        <p:grpSpPr>
          <a:xfrm>
            <a:off x="2233612" y="1676400"/>
            <a:ext cx="3962400" cy="1066800"/>
            <a:chOff x="1584" y="1392"/>
            <a:chExt cx="2496" cy="672"/>
          </a:xfrm>
        </p:grpSpPr>
        <p:sp>
          <p:nvSpPr>
            <p:cNvPr id="420" name="Google Shape;420;p12"/>
            <p:cNvSpPr txBox="1"/>
            <p:nvPr/>
          </p:nvSpPr>
          <p:spPr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21" name="Google Shape;421;p12"/>
            <p:cNvSpPr txBox="1"/>
            <p:nvPr/>
          </p:nvSpPr>
          <p:spPr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22" name="Google Shape;422;p12"/>
            <p:cNvSpPr txBox="1"/>
            <p:nvPr/>
          </p:nvSpPr>
          <p:spPr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23" name="Google Shape;423;p12"/>
            <p:cNvSpPr txBox="1"/>
            <p:nvPr/>
          </p:nvSpPr>
          <p:spPr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24" name="Google Shape;424;p12"/>
            <p:cNvSpPr txBox="1"/>
            <p:nvPr/>
          </p:nvSpPr>
          <p:spPr>
            <a:xfrm>
              <a:off x="230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25" name="Google Shape;425;p12"/>
            <p:cNvSpPr txBox="1"/>
            <p:nvPr/>
          </p:nvSpPr>
          <p:spPr>
            <a:xfrm>
              <a:off x="206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26" name="Google Shape;426;p12"/>
            <p:cNvSpPr txBox="1"/>
            <p:nvPr/>
          </p:nvSpPr>
          <p:spPr>
            <a:xfrm>
              <a:off x="1824" y="1834"/>
              <a:ext cx="240" cy="230"/>
            </a:xfrm>
            <a:prstGeom prst="rect">
              <a:avLst/>
            </a:prstGeom>
            <a:solidFill>
              <a:srgbClr val="CCFF99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27" name="Google Shape;427;p12"/>
            <p:cNvSpPr txBox="1"/>
            <p:nvPr/>
          </p:nvSpPr>
          <p:spPr>
            <a:xfrm>
              <a:off x="158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28" name="Google Shape;428;p12"/>
            <p:cNvSpPr txBox="1"/>
            <p:nvPr/>
          </p:nvSpPr>
          <p:spPr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29" name="Google Shape;429;p12"/>
            <p:cNvSpPr txBox="1"/>
            <p:nvPr/>
          </p:nvSpPr>
          <p:spPr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30" name="Google Shape;430;p12"/>
            <p:cNvSpPr txBox="1"/>
            <p:nvPr/>
          </p:nvSpPr>
          <p:spPr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31" name="Google Shape;431;p12"/>
            <p:cNvSpPr txBox="1"/>
            <p:nvPr/>
          </p:nvSpPr>
          <p:spPr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32" name="Google Shape;432;p12"/>
            <p:cNvSpPr txBox="1"/>
            <p:nvPr/>
          </p:nvSpPr>
          <p:spPr>
            <a:xfrm>
              <a:off x="384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33" name="Google Shape;433;p12"/>
            <p:cNvSpPr txBox="1"/>
            <p:nvPr/>
          </p:nvSpPr>
          <p:spPr>
            <a:xfrm>
              <a:off x="360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34" name="Google Shape;434;p12"/>
            <p:cNvSpPr txBox="1"/>
            <p:nvPr/>
          </p:nvSpPr>
          <p:spPr>
            <a:xfrm>
              <a:off x="3360" y="1834"/>
              <a:ext cx="240" cy="230"/>
            </a:xfrm>
            <a:prstGeom prst="rect">
              <a:avLst/>
            </a:prstGeom>
            <a:solidFill>
              <a:srgbClr val="CCFF99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35" name="Google Shape;435;p12"/>
            <p:cNvSpPr txBox="1"/>
            <p:nvPr/>
          </p:nvSpPr>
          <p:spPr>
            <a:xfrm>
              <a:off x="312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436" name="Google Shape;436;p12"/>
            <p:cNvCxnSpPr/>
            <p:nvPr/>
          </p:nvCxnSpPr>
          <p:spPr>
            <a:xfrm flipH="1">
              <a:off x="2208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37" name="Google Shape;437;p12"/>
            <p:cNvCxnSpPr/>
            <p:nvPr/>
          </p:nvCxnSpPr>
          <p:spPr>
            <a:xfrm>
              <a:off x="2880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438" name="Google Shape;438;p12"/>
          <p:cNvSpPr txBox="1"/>
          <p:nvPr/>
        </p:nvSpPr>
        <p:spPr>
          <a:xfrm>
            <a:off x="303212" y="1039812"/>
            <a:ext cx="11747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Divide</a:t>
            </a:r>
            <a:endParaRPr/>
          </a:p>
        </p:txBody>
      </p:sp>
      <p:sp>
        <p:nvSpPr>
          <p:cNvPr id="439" name="Google Shape;439;p12"/>
          <p:cNvSpPr txBox="1"/>
          <p:nvPr/>
        </p:nvSpPr>
        <p:spPr>
          <a:xfrm>
            <a:off x="6348412" y="242887"/>
            <a:ext cx="2484437" cy="46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←   (p + r) / 2</a:t>
            </a:r>
            <a:r>
              <a:rPr b="1" i="0" lang="en-US" sz="2400" u="none">
                <a:solidFill>
                  <a:srgbClr val="1641F6"/>
                </a:solidFill>
                <a:latin typeface="Comic Sans MS"/>
                <a:ea typeface="Comic Sans MS"/>
                <a:cs typeface="Comic Sans MS"/>
                <a:sym typeface="Comic Sans MS"/>
              </a:rPr>
              <a:t>⎦</a:t>
            </a:r>
            <a:endParaRPr/>
          </a:p>
        </p:txBody>
      </p:sp>
      <p:sp>
        <p:nvSpPr>
          <p:cNvPr id="440" name="Google Shape;440;p12"/>
          <p:cNvSpPr txBox="1"/>
          <p:nvPr/>
        </p:nvSpPr>
        <p:spPr>
          <a:xfrm>
            <a:off x="7027862" y="-68262"/>
            <a:ext cx="5349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1" i="0" lang="en-US" sz="2400" u="none">
                <a:solidFill>
                  <a:srgbClr val="1641F6"/>
                </a:solidFill>
                <a:latin typeface="Comic Sans MS"/>
                <a:ea typeface="Comic Sans MS"/>
                <a:cs typeface="Comic Sans MS"/>
                <a:sym typeface="Comic Sans MS"/>
              </a:rPr>
              <a:t>⎣</a:t>
            </a:r>
            <a:endParaRPr/>
          </a:p>
        </p:txBody>
      </p:sp>
      <p:sp>
        <p:nvSpPr>
          <p:cNvPr id="441" name="Google Shape;441;p12"/>
          <p:cNvSpPr txBox="1"/>
          <p:nvPr/>
        </p:nvSpPr>
        <p:spPr>
          <a:xfrm>
            <a:off x="587375" y="2336800"/>
            <a:ext cx="1243012" cy="523875"/>
          </a:xfrm>
          <a:prstGeom prst="rect">
            <a:avLst/>
          </a:prstGeom>
          <a:solidFill>
            <a:srgbClr val="EBB9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 = (1 + 4 ) /2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= 2</a:t>
            </a:r>
            <a:endParaRPr/>
          </a:p>
        </p:txBody>
      </p:sp>
      <p:sp>
        <p:nvSpPr>
          <p:cNvPr id="442" name="Google Shape;442;p12"/>
          <p:cNvSpPr txBox="1"/>
          <p:nvPr/>
        </p:nvSpPr>
        <p:spPr>
          <a:xfrm>
            <a:off x="6577012" y="2219325"/>
            <a:ext cx="1243012" cy="523875"/>
          </a:xfrm>
          <a:prstGeom prst="rect">
            <a:avLst/>
          </a:prstGeom>
          <a:solidFill>
            <a:srgbClr val="EBB9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 = (5 + 8 ) /2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= 6</a:t>
            </a:r>
            <a:endParaRPr/>
          </a:p>
        </p:txBody>
      </p:sp>
      <p:grpSp>
        <p:nvGrpSpPr>
          <p:cNvPr id="443" name="Google Shape;443;p12"/>
          <p:cNvGrpSpPr/>
          <p:nvPr/>
        </p:nvGrpSpPr>
        <p:grpSpPr>
          <a:xfrm>
            <a:off x="2005012" y="2895600"/>
            <a:ext cx="4419600" cy="1066800"/>
            <a:chOff x="1440" y="2160"/>
            <a:chExt cx="2784" cy="672"/>
          </a:xfrm>
        </p:grpSpPr>
        <p:sp>
          <p:nvSpPr>
            <p:cNvPr id="444" name="Google Shape;444;p12"/>
            <p:cNvSpPr txBox="1"/>
            <p:nvPr/>
          </p:nvSpPr>
          <p:spPr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45" name="Google Shape;445;p12"/>
            <p:cNvSpPr txBox="1"/>
            <p:nvPr/>
          </p:nvSpPr>
          <p:spPr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46" name="Google Shape;446;p12"/>
            <p:cNvSpPr txBox="1"/>
            <p:nvPr/>
          </p:nvSpPr>
          <p:spPr>
            <a:xfrm>
              <a:off x="1680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47" name="Google Shape;447;p12"/>
            <p:cNvSpPr txBox="1"/>
            <p:nvPr/>
          </p:nvSpPr>
          <p:spPr>
            <a:xfrm>
              <a:off x="1440" y="2602"/>
              <a:ext cx="240" cy="23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48" name="Google Shape;448;p12"/>
            <p:cNvSpPr txBox="1"/>
            <p:nvPr/>
          </p:nvSpPr>
          <p:spPr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49" name="Google Shape;449;p12"/>
            <p:cNvSpPr txBox="1"/>
            <p:nvPr/>
          </p:nvSpPr>
          <p:spPr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50" name="Google Shape;450;p12"/>
            <p:cNvSpPr txBox="1"/>
            <p:nvPr/>
          </p:nvSpPr>
          <p:spPr>
            <a:xfrm>
              <a:off x="2448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51" name="Google Shape;451;p12"/>
            <p:cNvSpPr txBox="1"/>
            <p:nvPr/>
          </p:nvSpPr>
          <p:spPr>
            <a:xfrm>
              <a:off x="2208" y="2602"/>
              <a:ext cx="240" cy="23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52" name="Google Shape;452;p12"/>
            <p:cNvSpPr txBox="1"/>
            <p:nvPr/>
          </p:nvSpPr>
          <p:spPr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53" name="Google Shape;453;p12"/>
            <p:cNvSpPr txBox="1"/>
            <p:nvPr/>
          </p:nvSpPr>
          <p:spPr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54" name="Google Shape;454;p12"/>
            <p:cNvSpPr txBox="1"/>
            <p:nvPr/>
          </p:nvSpPr>
          <p:spPr>
            <a:xfrm>
              <a:off x="3216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55" name="Google Shape;455;p12"/>
            <p:cNvSpPr txBox="1"/>
            <p:nvPr/>
          </p:nvSpPr>
          <p:spPr>
            <a:xfrm>
              <a:off x="2976" y="2602"/>
              <a:ext cx="240" cy="23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56" name="Google Shape;456;p12"/>
            <p:cNvSpPr txBox="1"/>
            <p:nvPr/>
          </p:nvSpPr>
          <p:spPr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57" name="Google Shape;457;p12"/>
            <p:cNvSpPr txBox="1"/>
            <p:nvPr/>
          </p:nvSpPr>
          <p:spPr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58" name="Google Shape;458;p12"/>
            <p:cNvSpPr txBox="1"/>
            <p:nvPr/>
          </p:nvSpPr>
          <p:spPr>
            <a:xfrm>
              <a:off x="3984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59" name="Google Shape;459;p12"/>
            <p:cNvSpPr txBox="1"/>
            <p:nvPr/>
          </p:nvSpPr>
          <p:spPr>
            <a:xfrm>
              <a:off x="3744" y="2602"/>
              <a:ext cx="240" cy="23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460" name="Google Shape;460;p12"/>
            <p:cNvCxnSpPr/>
            <p:nvPr/>
          </p:nvCxnSpPr>
          <p:spPr>
            <a:xfrm flipH="1">
              <a:off x="1680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61" name="Google Shape;461;p12"/>
            <p:cNvCxnSpPr/>
            <p:nvPr/>
          </p:nvCxnSpPr>
          <p:spPr>
            <a:xfrm>
              <a:off x="2064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62" name="Google Shape;462;p12"/>
            <p:cNvCxnSpPr/>
            <p:nvPr/>
          </p:nvCxnSpPr>
          <p:spPr>
            <a:xfrm flipH="1">
              <a:off x="3216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63" name="Google Shape;463;p12"/>
            <p:cNvCxnSpPr/>
            <p:nvPr/>
          </p:nvCxnSpPr>
          <p:spPr>
            <a:xfrm>
              <a:off x="3600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469" name="Google Shape;469;p13"/>
          <p:cNvGrpSpPr/>
          <p:nvPr/>
        </p:nvGrpSpPr>
        <p:grpSpPr>
          <a:xfrm>
            <a:off x="2743200" y="914400"/>
            <a:ext cx="3048000" cy="614362"/>
            <a:chOff x="1905" y="912"/>
            <a:chExt cx="1920" cy="387"/>
          </a:xfrm>
        </p:grpSpPr>
        <p:sp>
          <p:nvSpPr>
            <p:cNvPr id="470" name="Google Shape;470;p13"/>
            <p:cNvSpPr txBox="1"/>
            <p:nvPr/>
          </p:nvSpPr>
          <p:spPr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71" name="Google Shape;471;p13"/>
            <p:cNvSpPr txBox="1"/>
            <p:nvPr/>
          </p:nvSpPr>
          <p:spPr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72" name="Google Shape;472;p13"/>
            <p:cNvSpPr txBox="1"/>
            <p:nvPr/>
          </p:nvSpPr>
          <p:spPr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73" name="Google Shape;473;p13"/>
            <p:cNvSpPr txBox="1"/>
            <p:nvPr/>
          </p:nvSpPr>
          <p:spPr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74" name="Google Shape;474;p13"/>
            <p:cNvSpPr txBox="1"/>
            <p:nvPr/>
          </p:nvSpPr>
          <p:spPr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75" name="Google Shape;475;p13"/>
            <p:cNvSpPr txBox="1"/>
            <p:nvPr/>
          </p:nvSpPr>
          <p:spPr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76" name="Google Shape;476;p13"/>
            <p:cNvSpPr txBox="1"/>
            <p:nvPr/>
          </p:nvSpPr>
          <p:spPr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77" name="Google Shape;477;p13"/>
            <p:cNvSpPr txBox="1"/>
            <p:nvPr/>
          </p:nvSpPr>
          <p:spPr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78" name="Google Shape;478;p13"/>
            <p:cNvSpPr txBox="1"/>
            <p:nvPr/>
          </p:nvSpPr>
          <p:spPr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79" name="Google Shape;479;p13"/>
            <p:cNvSpPr txBox="1"/>
            <p:nvPr/>
          </p:nvSpPr>
          <p:spPr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80" name="Google Shape;480;p13"/>
            <p:cNvSpPr txBox="1"/>
            <p:nvPr/>
          </p:nvSpPr>
          <p:spPr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81" name="Google Shape;481;p13"/>
            <p:cNvSpPr txBox="1"/>
            <p:nvPr/>
          </p:nvSpPr>
          <p:spPr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82" name="Google Shape;482;p13"/>
            <p:cNvSpPr txBox="1"/>
            <p:nvPr/>
          </p:nvSpPr>
          <p:spPr>
            <a:xfrm>
              <a:off x="2625" y="1069"/>
              <a:ext cx="240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83" name="Google Shape;483;p13"/>
            <p:cNvSpPr txBox="1"/>
            <p:nvPr/>
          </p:nvSpPr>
          <p:spPr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84" name="Google Shape;484;p13"/>
            <p:cNvSpPr txBox="1"/>
            <p:nvPr/>
          </p:nvSpPr>
          <p:spPr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85" name="Google Shape;485;p13"/>
            <p:cNvSpPr txBox="1"/>
            <p:nvPr/>
          </p:nvSpPr>
          <p:spPr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486" name="Google Shape;486;p13"/>
            <p:cNvCxnSpPr/>
            <p:nvPr/>
          </p:nvCxnSpPr>
          <p:spPr>
            <a:xfrm>
              <a:off x="1905" y="106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1905" y="129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190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21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23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262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286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310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33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35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382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97" name="Google Shape;497;p13"/>
          <p:cNvGrpSpPr/>
          <p:nvPr/>
        </p:nvGrpSpPr>
        <p:grpSpPr>
          <a:xfrm>
            <a:off x="2233612" y="1676400"/>
            <a:ext cx="3962400" cy="1066800"/>
            <a:chOff x="1584" y="1392"/>
            <a:chExt cx="2496" cy="672"/>
          </a:xfrm>
        </p:grpSpPr>
        <p:sp>
          <p:nvSpPr>
            <p:cNvPr id="498" name="Google Shape;498;p13"/>
            <p:cNvSpPr txBox="1"/>
            <p:nvPr/>
          </p:nvSpPr>
          <p:spPr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99" name="Google Shape;499;p13"/>
            <p:cNvSpPr txBox="1"/>
            <p:nvPr/>
          </p:nvSpPr>
          <p:spPr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00" name="Google Shape;500;p13"/>
            <p:cNvSpPr txBox="1"/>
            <p:nvPr/>
          </p:nvSpPr>
          <p:spPr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01" name="Google Shape;501;p13"/>
            <p:cNvSpPr txBox="1"/>
            <p:nvPr/>
          </p:nvSpPr>
          <p:spPr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02" name="Google Shape;502;p13"/>
            <p:cNvSpPr txBox="1"/>
            <p:nvPr/>
          </p:nvSpPr>
          <p:spPr>
            <a:xfrm>
              <a:off x="230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03" name="Google Shape;503;p13"/>
            <p:cNvSpPr txBox="1"/>
            <p:nvPr/>
          </p:nvSpPr>
          <p:spPr>
            <a:xfrm>
              <a:off x="206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04" name="Google Shape;504;p13"/>
            <p:cNvSpPr txBox="1"/>
            <p:nvPr/>
          </p:nvSpPr>
          <p:spPr>
            <a:xfrm>
              <a:off x="1824" y="1834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05" name="Google Shape;505;p13"/>
            <p:cNvSpPr txBox="1"/>
            <p:nvPr/>
          </p:nvSpPr>
          <p:spPr>
            <a:xfrm>
              <a:off x="158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06" name="Google Shape;506;p13"/>
            <p:cNvSpPr txBox="1"/>
            <p:nvPr/>
          </p:nvSpPr>
          <p:spPr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07" name="Google Shape;507;p13"/>
            <p:cNvSpPr txBox="1"/>
            <p:nvPr/>
          </p:nvSpPr>
          <p:spPr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508" name="Google Shape;508;p13"/>
            <p:cNvSpPr txBox="1"/>
            <p:nvPr/>
          </p:nvSpPr>
          <p:spPr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09" name="Google Shape;509;p13"/>
            <p:cNvSpPr txBox="1"/>
            <p:nvPr/>
          </p:nvSpPr>
          <p:spPr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510" name="Google Shape;510;p13"/>
            <p:cNvSpPr txBox="1"/>
            <p:nvPr/>
          </p:nvSpPr>
          <p:spPr>
            <a:xfrm>
              <a:off x="384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511" name="Google Shape;511;p13"/>
            <p:cNvSpPr txBox="1"/>
            <p:nvPr/>
          </p:nvSpPr>
          <p:spPr>
            <a:xfrm>
              <a:off x="360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12" name="Google Shape;512;p13"/>
            <p:cNvSpPr txBox="1"/>
            <p:nvPr/>
          </p:nvSpPr>
          <p:spPr>
            <a:xfrm>
              <a:off x="3360" y="1834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13" name="Google Shape;513;p13"/>
            <p:cNvSpPr txBox="1"/>
            <p:nvPr/>
          </p:nvSpPr>
          <p:spPr>
            <a:xfrm>
              <a:off x="312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514" name="Google Shape;514;p13"/>
            <p:cNvCxnSpPr/>
            <p:nvPr/>
          </p:nvCxnSpPr>
          <p:spPr>
            <a:xfrm flipH="1">
              <a:off x="2208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15" name="Google Shape;515;p13"/>
            <p:cNvCxnSpPr/>
            <p:nvPr/>
          </p:nvCxnSpPr>
          <p:spPr>
            <a:xfrm>
              <a:off x="2880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516" name="Google Shape;516;p13"/>
          <p:cNvGrpSpPr/>
          <p:nvPr/>
        </p:nvGrpSpPr>
        <p:grpSpPr>
          <a:xfrm>
            <a:off x="2005012" y="2895600"/>
            <a:ext cx="4419600" cy="1066800"/>
            <a:chOff x="1440" y="2160"/>
            <a:chExt cx="2784" cy="672"/>
          </a:xfrm>
        </p:grpSpPr>
        <p:sp>
          <p:nvSpPr>
            <p:cNvPr id="517" name="Google Shape;517;p13"/>
            <p:cNvSpPr txBox="1"/>
            <p:nvPr/>
          </p:nvSpPr>
          <p:spPr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18" name="Google Shape;518;p13"/>
            <p:cNvSpPr txBox="1"/>
            <p:nvPr/>
          </p:nvSpPr>
          <p:spPr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19" name="Google Shape;519;p13"/>
            <p:cNvSpPr txBox="1"/>
            <p:nvPr/>
          </p:nvSpPr>
          <p:spPr>
            <a:xfrm>
              <a:off x="1680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20" name="Google Shape;520;p13"/>
            <p:cNvSpPr txBox="1"/>
            <p:nvPr/>
          </p:nvSpPr>
          <p:spPr>
            <a:xfrm>
              <a:off x="1440" y="2602"/>
              <a:ext cx="240" cy="230"/>
            </a:xfrm>
            <a:prstGeom prst="rect">
              <a:avLst/>
            </a:prstGeom>
            <a:solidFill>
              <a:srgbClr val="CCFF99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21" name="Google Shape;521;p13"/>
            <p:cNvSpPr txBox="1"/>
            <p:nvPr/>
          </p:nvSpPr>
          <p:spPr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22" name="Google Shape;522;p13"/>
            <p:cNvSpPr txBox="1"/>
            <p:nvPr/>
          </p:nvSpPr>
          <p:spPr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23" name="Google Shape;523;p13"/>
            <p:cNvSpPr txBox="1"/>
            <p:nvPr/>
          </p:nvSpPr>
          <p:spPr>
            <a:xfrm>
              <a:off x="2448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24" name="Google Shape;524;p13"/>
            <p:cNvSpPr txBox="1"/>
            <p:nvPr/>
          </p:nvSpPr>
          <p:spPr>
            <a:xfrm>
              <a:off x="2208" y="2602"/>
              <a:ext cx="240" cy="230"/>
            </a:xfrm>
            <a:prstGeom prst="rect">
              <a:avLst/>
            </a:prstGeom>
            <a:solidFill>
              <a:srgbClr val="CCFF99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25" name="Google Shape;525;p13"/>
            <p:cNvSpPr txBox="1"/>
            <p:nvPr/>
          </p:nvSpPr>
          <p:spPr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26" name="Google Shape;526;p13"/>
            <p:cNvSpPr txBox="1"/>
            <p:nvPr/>
          </p:nvSpPr>
          <p:spPr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527" name="Google Shape;527;p13"/>
            <p:cNvSpPr txBox="1"/>
            <p:nvPr/>
          </p:nvSpPr>
          <p:spPr>
            <a:xfrm>
              <a:off x="3216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28" name="Google Shape;528;p13"/>
            <p:cNvSpPr txBox="1"/>
            <p:nvPr/>
          </p:nvSpPr>
          <p:spPr>
            <a:xfrm>
              <a:off x="2976" y="2602"/>
              <a:ext cx="240" cy="230"/>
            </a:xfrm>
            <a:prstGeom prst="rect">
              <a:avLst/>
            </a:prstGeom>
            <a:solidFill>
              <a:srgbClr val="CCFF99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29" name="Google Shape;529;p13"/>
            <p:cNvSpPr txBox="1"/>
            <p:nvPr/>
          </p:nvSpPr>
          <p:spPr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30" name="Google Shape;530;p13"/>
            <p:cNvSpPr txBox="1"/>
            <p:nvPr/>
          </p:nvSpPr>
          <p:spPr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531" name="Google Shape;531;p13"/>
            <p:cNvSpPr txBox="1"/>
            <p:nvPr/>
          </p:nvSpPr>
          <p:spPr>
            <a:xfrm>
              <a:off x="3984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532" name="Google Shape;532;p13"/>
            <p:cNvSpPr txBox="1"/>
            <p:nvPr/>
          </p:nvSpPr>
          <p:spPr>
            <a:xfrm>
              <a:off x="3744" y="2602"/>
              <a:ext cx="240" cy="230"/>
            </a:xfrm>
            <a:prstGeom prst="rect">
              <a:avLst/>
            </a:prstGeom>
            <a:solidFill>
              <a:srgbClr val="CCFF99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533" name="Google Shape;533;p13"/>
            <p:cNvCxnSpPr/>
            <p:nvPr/>
          </p:nvCxnSpPr>
          <p:spPr>
            <a:xfrm flipH="1">
              <a:off x="1680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34" name="Google Shape;534;p13"/>
            <p:cNvCxnSpPr/>
            <p:nvPr/>
          </p:nvCxnSpPr>
          <p:spPr>
            <a:xfrm>
              <a:off x="2064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35" name="Google Shape;535;p13"/>
            <p:cNvCxnSpPr/>
            <p:nvPr/>
          </p:nvCxnSpPr>
          <p:spPr>
            <a:xfrm flipH="1">
              <a:off x="3216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36" name="Google Shape;536;p13"/>
            <p:cNvCxnSpPr/>
            <p:nvPr/>
          </p:nvCxnSpPr>
          <p:spPr>
            <a:xfrm>
              <a:off x="3600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537" name="Google Shape;537;p13"/>
          <p:cNvSpPr txBox="1"/>
          <p:nvPr/>
        </p:nvSpPr>
        <p:spPr>
          <a:xfrm>
            <a:off x="303212" y="1039812"/>
            <a:ext cx="11747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Divide</a:t>
            </a:r>
            <a:endParaRPr/>
          </a:p>
        </p:txBody>
      </p:sp>
      <p:sp>
        <p:nvSpPr>
          <p:cNvPr id="538" name="Google Shape;538;p13"/>
          <p:cNvSpPr txBox="1"/>
          <p:nvPr/>
        </p:nvSpPr>
        <p:spPr>
          <a:xfrm>
            <a:off x="6348412" y="242887"/>
            <a:ext cx="2484437" cy="466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←   (p + r) / 2</a:t>
            </a:r>
            <a:r>
              <a:rPr b="1" i="0" lang="en-US" sz="2400" u="none">
                <a:solidFill>
                  <a:srgbClr val="1641F6"/>
                </a:solidFill>
                <a:latin typeface="Comic Sans MS"/>
                <a:ea typeface="Comic Sans MS"/>
                <a:cs typeface="Comic Sans MS"/>
                <a:sym typeface="Comic Sans MS"/>
              </a:rPr>
              <a:t>⎦</a:t>
            </a:r>
            <a:endParaRPr/>
          </a:p>
        </p:txBody>
      </p:sp>
      <p:sp>
        <p:nvSpPr>
          <p:cNvPr id="539" name="Google Shape;539;p13"/>
          <p:cNvSpPr txBox="1"/>
          <p:nvPr/>
        </p:nvSpPr>
        <p:spPr>
          <a:xfrm>
            <a:off x="7027862" y="-68262"/>
            <a:ext cx="5349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1" i="0" lang="en-US" sz="2400" u="none">
                <a:solidFill>
                  <a:srgbClr val="1641F6"/>
                </a:solidFill>
                <a:latin typeface="Comic Sans MS"/>
                <a:ea typeface="Comic Sans MS"/>
                <a:cs typeface="Comic Sans MS"/>
                <a:sym typeface="Comic Sans MS"/>
              </a:rPr>
              <a:t>⎣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545" name="Google Shape;545;p14"/>
          <p:cNvGrpSpPr/>
          <p:nvPr/>
        </p:nvGrpSpPr>
        <p:grpSpPr>
          <a:xfrm>
            <a:off x="2971800" y="1039812"/>
            <a:ext cx="3048000" cy="614362"/>
            <a:chOff x="1905" y="912"/>
            <a:chExt cx="1920" cy="387"/>
          </a:xfrm>
        </p:grpSpPr>
        <p:sp>
          <p:nvSpPr>
            <p:cNvPr id="546" name="Google Shape;546;p14"/>
            <p:cNvSpPr txBox="1"/>
            <p:nvPr/>
          </p:nvSpPr>
          <p:spPr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47" name="Google Shape;547;p14"/>
            <p:cNvSpPr txBox="1"/>
            <p:nvPr/>
          </p:nvSpPr>
          <p:spPr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48" name="Google Shape;548;p14"/>
            <p:cNvSpPr txBox="1"/>
            <p:nvPr/>
          </p:nvSpPr>
          <p:spPr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49" name="Google Shape;549;p14"/>
            <p:cNvSpPr txBox="1"/>
            <p:nvPr/>
          </p:nvSpPr>
          <p:spPr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50" name="Google Shape;550;p14"/>
            <p:cNvSpPr txBox="1"/>
            <p:nvPr/>
          </p:nvSpPr>
          <p:spPr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51" name="Google Shape;551;p14"/>
            <p:cNvSpPr txBox="1"/>
            <p:nvPr/>
          </p:nvSpPr>
          <p:spPr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552" name="Google Shape;552;p14"/>
            <p:cNvSpPr txBox="1"/>
            <p:nvPr/>
          </p:nvSpPr>
          <p:spPr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53" name="Google Shape;553;p14"/>
            <p:cNvSpPr txBox="1"/>
            <p:nvPr/>
          </p:nvSpPr>
          <p:spPr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554" name="Google Shape;554;p14"/>
            <p:cNvSpPr txBox="1"/>
            <p:nvPr/>
          </p:nvSpPr>
          <p:spPr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555" name="Google Shape;555;p14"/>
            <p:cNvSpPr txBox="1"/>
            <p:nvPr/>
          </p:nvSpPr>
          <p:spPr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56" name="Google Shape;556;p14"/>
            <p:cNvSpPr txBox="1"/>
            <p:nvPr/>
          </p:nvSpPr>
          <p:spPr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57" name="Google Shape;557;p14"/>
            <p:cNvSpPr txBox="1"/>
            <p:nvPr/>
          </p:nvSpPr>
          <p:spPr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58" name="Google Shape;558;p14"/>
            <p:cNvSpPr txBox="1"/>
            <p:nvPr/>
          </p:nvSpPr>
          <p:spPr>
            <a:xfrm>
              <a:off x="2625" y="1069"/>
              <a:ext cx="240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59" name="Google Shape;559;p14"/>
            <p:cNvSpPr txBox="1"/>
            <p:nvPr/>
          </p:nvSpPr>
          <p:spPr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60" name="Google Shape;560;p14"/>
            <p:cNvSpPr txBox="1"/>
            <p:nvPr/>
          </p:nvSpPr>
          <p:spPr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61" name="Google Shape;561;p14"/>
            <p:cNvSpPr txBox="1"/>
            <p:nvPr/>
          </p:nvSpPr>
          <p:spPr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562" name="Google Shape;562;p14"/>
            <p:cNvCxnSpPr/>
            <p:nvPr/>
          </p:nvCxnSpPr>
          <p:spPr>
            <a:xfrm>
              <a:off x="1905" y="106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3" name="Google Shape;563;p14"/>
            <p:cNvCxnSpPr/>
            <p:nvPr/>
          </p:nvCxnSpPr>
          <p:spPr>
            <a:xfrm>
              <a:off x="1905" y="129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4" name="Google Shape;564;p14"/>
            <p:cNvCxnSpPr/>
            <p:nvPr/>
          </p:nvCxnSpPr>
          <p:spPr>
            <a:xfrm>
              <a:off x="190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5" name="Google Shape;565;p14"/>
            <p:cNvCxnSpPr/>
            <p:nvPr/>
          </p:nvCxnSpPr>
          <p:spPr>
            <a:xfrm>
              <a:off x="21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6" name="Google Shape;566;p14"/>
            <p:cNvCxnSpPr/>
            <p:nvPr/>
          </p:nvCxnSpPr>
          <p:spPr>
            <a:xfrm>
              <a:off x="23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7" name="Google Shape;567;p14"/>
            <p:cNvCxnSpPr/>
            <p:nvPr/>
          </p:nvCxnSpPr>
          <p:spPr>
            <a:xfrm>
              <a:off x="262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8" name="Google Shape;568;p14"/>
            <p:cNvCxnSpPr/>
            <p:nvPr/>
          </p:nvCxnSpPr>
          <p:spPr>
            <a:xfrm>
              <a:off x="286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9" name="Google Shape;569;p14"/>
            <p:cNvCxnSpPr/>
            <p:nvPr/>
          </p:nvCxnSpPr>
          <p:spPr>
            <a:xfrm>
              <a:off x="310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0" name="Google Shape;570;p14"/>
            <p:cNvCxnSpPr/>
            <p:nvPr/>
          </p:nvCxnSpPr>
          <p:spPr>
            <a:xfrm>
              <a:off x="33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1" name="Google Shape;571;p14"/>
            <p:cNvCxnSpPr/>
            <p:nvPr/>
          </p:nvCxnSpPr>
          <p:spPr>
            <a:xfrm>
              <a:off x="35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2" name="Google Shape;572;p14"/>
            <p:cNvCxnSpPr/>
            <p:nvPr/>
          </p:nvCxnSpPr>
          <p:spPr>
            <a:xfrm>
              <a:off x="382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73" name="Google Shape;573;p14"/>
          <p:cNvGrpSpPr/>
          <p:nvPr/>
        </p:nvGrpSpPr>
        <p:grpSpPr>
          <a:xfrm>
            <a:off x="2462212" y="1801812"/>
            <a:ext cx="3962400" cy="1066800"/>
            <a:chOff x="1584" y="1392"/>
            <a:chExt cx="2496" cy="672"/>
          </a:xfrm>
        </p:grpSpPr>
        <p:sp>
          <p:nvSpPr>
            <p:cNvPr id="574" name="Google Shape;574;p14"/>
            <p:cNvSpPr txBox="1"/>
            <p:nvPr/>
          </p:nvSpPr>
          <p:spPr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75" name="Google Shape;575;p14"/>
            <p:cNvSpPr txBox="1"/>
            <p:nvPr/>
          </p:nvSpPr>
          <p:spPr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76" name="Google Shape;576;p14"/>
            <p:cNvSpPr txBox="1"/>
            <p:nvPr/>
          </p:nvSpPr>
          <p:spPr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77" name="Google Shape;577;p14"/>
            <p:cNvSpPr txBox="1"/>
            <p:nvPr/>
          </p:nvSpPr>
          <p:spPr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78" name="Google Shape;578;p14"/>
            <p:cNvSpPr txBox="1"/>
            <p:nvPr/>
          </p:nvSpPr>
          <p:spPr>
            <a:xfrm>
              <a:off x="230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79" name="Google Shape;579;p14"/>
            <p:cNvSpPr txBox="1"/>
            <p:nvPr/>
          </p:nvSpPr>
          <p:spPr>
            <a:xfrm>
              <a:off x="206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80" name="Google Shape;580;p14"/>
            <p:cNvSpPr txBox="1"/>
            <p:nvPr/>
          </p:nvSpPr>
          <p:spPr>
            <a:xfrm>
              <a:off x="1824" y="1834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81" name="Google Shape;581;p14"/>
            <p:cNvSpPr txBox="1"/>
            <p:nvPr/>
          </p:nvSpPr>
          <p:spPr>
            <a:xfrm>
              <a:off x="158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82" name="Google Shape;582;p14"/>
            <p:cNvSpPr txBox="1"/>
            <p:nvPr/>
          </p:nvSpPr>
          <p:spPr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83" name="Google Shape;583;p14"/>
            <p:cNvSpPr txBox="1"/>
            <p:nvPr/>
          </p:nvSpPr>
          <p:spPr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584" name="Google Shape;584;p14"/>
            <p:cNvSpPr txBox="1"/>
            <p:nvPr/>
          </p:nvSpPr>
          <p:spPr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85" name="Google Shape;585;p14"/>
            <p:cNvSpPr txBox="1"/>
            <p:nvPr/>
          </p:nvSpPr>
          <p:spPr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586" name="Google Shape;586;p14"/>
            <p:cNvSpPr txBox="1"/>
            <p:nvPr/>
          </p:nvSpPr>
          <p:spPr>
            <a:xfrm>
              <a:off x="384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587" name="Google Shape;587;p14"/>
            <p:cNvSpPr txBox="1"/>
            <p:nvPr/>
          </p:nvSpPr>
          <p:spPr>
            <a:xfrm>
              <a:off x="360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88" name="Google Shape;588;p14"/>
            <p:cNvSpPr txBox="1"/>
            <p:nvPr/>
          </p:nvSpPr>
          <p:spPr>
            <a:xfrm>
              <a:off x="3360" y="1834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89" name="Google Shape;589;p14"/>
            <p:cNvSpPr txBox="1"/>
            <p:nvPr/>
          </p:nvSpPr>
          <p:spPr>
            <a:xfrm>
              <a:off x="312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590" name="Google Shape;590;p14"/>
            <p:cNvCxnSpPr/>
            <p:nvPr/>
          </p:nvCxnSpPr>
          <p:spPr>
            <a:xfrm flipH="1">
              <a:off x="2208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91" name="Google Shape;591;p14"/>
            <p:cNvCxnSpPr/>
            <p:nvPr/>
          </p:nvCxnSpPr>
          <p:spPr>
            <a:xfrm>
              <a:off x="2880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592" name="Google Shape;592;p14"/>
          <p:cNvGrpSpPr/>
          <p:nvPr/>
        </p:nvGrpSpPr>
        <p:grpSpPr>
          <a:xfrm>
            <a:off x="2233612" y="3021012"/>
            <a:ext cx="4419600" cy="1066800"/>
            <a:chOff x="1440" y="2160"/>
            <a:chExt cx="2784" cy="672"/>
          </a:xfrm>
        </p:grpSpPr>
        <p:sp>
          <p:nvSpPr>
            <p:cNvPr id="593" name="Google Shape;593;p14"/>
            <p:cNvSpPr txBox="1"/>
            <p:nvPr/>
          </p:nvSpPr>
          <p:spPr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94" name="Google Shape;594;p14"/>
            <p:cNvSpPr txBox="1"/>
            <p:nvPr/>
          </p:nvSpPr>
          <p:spPr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95" name="Google Shape;595;p14"/>
            <p:cNvSpPr txBox="1"/>
            <p:nvPr/>
          </p:nvSpPr>
          <p:spPr>
            <a:xfrm>
              <a:off x="1680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96" name="Google Shape;596;p14"/>
            <p:cNvSpPr txBox="1"/>
            <p:nvPr/>
          </p:nvSpPr>
          <p:spPr>
            <a:xfrm>
              <a:off x="1440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97" name="Google Shape;597;p14"/>
            <p:cNvSpPr txBox="1"/>
            <p:nvPr/>
          </p:nvSpPr>
          <p:spPr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98" name="Google Shape;598;p14"/>
            <p:cNvSpPr txBox="1"/>
            <p:nvPr/>
          </p:nvSpPr>
          <p:spPr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99" name="Google Shape;599;p14"/>
            <p:cNvSpPr txBox="1"/>
            <p:nvPr/>
          </p:nvSpPr>
          <p:spPr>
            <a:xfrm>
              <a:off x="2448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00" name="Google Shape;600;p14"/>
            <p:cNvSpPr txBox="1"/>
            <p:nvPr/>
          </p:nvSpPr>
          <p:spPr>
            <a:xfrm>
              <a:off x="2208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01" name="Google Shape;601;p14"/>
            <p:cNvSpPr txBox="1"/>
            <p:nvPr/>
          </p:nvSpPr>
          <p:spPr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02" name="Google Shape;602;p14"/>
            <p:cNvSpPr txBox="1"/>
            <p:nvPr/>
          </p:nvSpPr>
          <p:spPr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03" name="Google Shape;603;p14"/>
            <p:cNvSpPr txBox="1"/>
            <p:nvPr/>
          </p:nvSpPr>
          <p:spPr>
            <a:xfrm>
              <a:off x="3216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04" name="Google Shape;604;p14"/>
            <p:cNvSpPr txBox="1"/>
            <p:nvPr/>
          </p:nvSpPr>
          <p:spPr>
            <a:xfrm>
              <a:off x="2976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05" name="Google Shape;605;p14"/>
            <p:cNvSpPr txBox="1"/>
            <p:nvPr/>
          </p:nvSpPr>
          <p:spPr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06" name="Google Shape;606;p14"/>
            <p:cNvSpPr txBox="1"/>
            <p:nvPr/>
          </p:nvSpPr>
          <p:spPr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607" name="Google Shape;607;p14"/>
            <p:cNvSpPr txBox="1"/>
            <p:nvPr/>
          </p:nvSpPr>
          <p:spPr>
            <a:xfrm>
              <a:off x="3984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08" name="Google Shape;608;p14"/>
            <p:cNvSpPr txBox="1"/>
            <p:nvPr/>
          </p:nvSpPr>
          <p:spPr>
            <a:xfrm>
              <a:off x="3744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609" name="Google Shape;609;p14"/>
            <p:cNvCxnSpPr/>
            <p:nvPr/>
          </p:nvCxnSpPr>
          <p:spPr>
            <a:xfrm flipH="1">
              <a:off x="1680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10" name="Google Shape;610;p14"/>
            <p:cNvCxnSpPr/>
            <p:nvPr/>
          </p:nvCxnSpPr>
          <p:spPr>
            <a:xfrm>
              <a:off x="2064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11" name="Google Shape;611;p14"/>
            <p:cNvCxnSpPr/>
            <p:nvPr/>
          </p:nvCxnSpPr>
          <p:spPr>
            <a:xfrm flipH="1">
              <a:off x="3216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12" name="Google Shape;612;p14"/>
            <p:cNvCxnSpPr/>
            <p:nvPr/>
          </p:nvCxnSpPr>
          <p:spPr>
            <a:xfrm>
              <a:off x="3600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13" name="Google Shape;613;p14"/>
          <p:cNvGrpSpPr/>
          <p:nvPr/>
        </p:nvGrpSpPr>
        <p:grpSpPr>
          <a:xfrm>
            <a:off x="2081212" y="4240212"/>
            <a:ext cx="4724400" cy="1143000"/>
            <a:chOff x="1344" y="2928"/>
            <a:chExt cx="2976" cy="720"/>
          </a:xfrm>
        </p:grpSpPr>
        <p:sp>
          <p:nvSpPr>
            <p:cNvPr id="614" name="Google Shape;614;p14"/>
            <p:cNvSpPr txBox="1"/>
            <p:nvPr/>
          </p:nvSpPr>
          <p:spPr>
            <a:xfrm>
              <a:off x="1359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15" name="Google Shape;615;p14"/>
            <p:cNvSpPr txBox="1"/>
            <p:nvPr/>
          </p:nvSpPr>
          <p:spPr>
            <a:xfrm>
              <a:off x="1344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16" name="Google Shape;616;p14"/>
            <p:cNvSpPr txBox="1"/>
            <p:nvPr/>
          </p:nvSpPr>
          <p:spPr>
            <a:xfrm>
              <a:off x="1791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17" name="Google Shape;617;p14"/>
            <p:cNvSpPr txBox="1"/>
            <p:nvPr/>
          </p:nvSpPr>
          <p:spPr>
            <a:xfrm>
              <a:off x="1776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18" name="Google Shape;618;p14"/>
            <p:cNvSpPr txBox="1"/>
            <p:nvPr/>
          </p:nvSpPr>
          <p:spPr>
            <a:xfrm>
              <a:off x="2127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19" name="Google Shape;619;p14"/>
            <p:cNvSpPr txBox="1"/>
            <p:nvPr/>
          </p:nvSpPr>
          <p:spPr>
            <a:xfrm>
              <a:off x="2112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20" name="Google Shape;620;p14"/>
            <p:cNvSpPr txBox="1"/>
            <p:nvPr/>
          </p:nvSpPr>
          <p:spPr>
            <a:xfrm>
              <a:off x="2559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21" name="Google Shape;621;p14"/>
            <p:cNvSpPr txBox="1"/>
            <p:nvPr/>
          </p:nvSpPr>
          <p:spPr>
            <a:xfrm>
              <a:off x="2544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22" name="Google Shape;622;p14"/>
            <p:cNvSpPr txBox="1"/>
            <p:nvPr/>
          </p:nvSpPr>
          <p:spPr>
            <a:xfrm>
              <a:off x="2880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23" name="Google Shape;623;p14"/>
            <p:cNvSpPr txBox="1"/>
            <p:nvPr/>
          </p:nvSpPr>
          <p:spPr>
            <a:xfrm>
              <a:off x="3360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24" name="Google Shape;624;p14"/>
            <p:cNvSpPr txBox="1"/>
            <p:nvPr/>
          </p:nvSpPr>
          <p:spPr>
            <a:xfrm>
              <a:off x="3312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25" name="Google Shape;625;p14"/>
            <p:cNvSpPr txBox="1"/>
            <p:nvPr/>
          </p:nvSpPr>
          <p:spPr>
            <a:xfrm>
              <a:off x="3696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26" name="Google Shape;626;p14"/>
            <p:cNvSpPr txBox="1"/>
            <p:nvPr/>
          </p:nvSpPr>
          <p:spPr>
            <a:xfrm>
              <a:off x="3648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27" name="Google Shape;627;p14"/>
            <p:cNvSpPr txBox="1"/>
            <p:nvPr/>
          </p:nvSpPr>
          <p:spPr>
            <a:xfrm>
              <a:off x="4128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628" name="Google Shape;628;p14"/>
            <p:cNvSpPr txBox="1"/>
            <p:nvPr/>
          </p:nvSpPr>
          <p:spPr>
            <a:xfrm>
              <a:off x="4080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29" name="Google Shape;629;p14"/>
            <p:cNvSpPr txBox="1"/>
            <p:nvPr/>
          </p:nvSpPr>
          <p:spPr>
            <a:xfrm>
              <a:off x="2928" y="325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630" name="Google Shape;630;p14"/>
            <p:cNvCxnSpPr/>
            <p:nvPr/>
          </p:nvCxnSpPr>
          <p:spPr>
            <a:xfrm flipH="1">
              <a:off x="1536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31" name="Google Shape;631;p14"/>
            <p:cNvCxnSpPr/>
            <p:nvPr/>
          </p:nvCxnSpPr>
          <p:spPr>
            <a:xfrm>
              <a:off x="1680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32" name="Google Shape;632;p14"/>
            <p:cNvCxnSpPr/>
            <p:nvPr/>
          </p:nvCxnSpPr>
          <p:spPr>
            <a:xfrm flipH="1">
              <a:off x="2304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33" name="Google Shape;633;p14"/>
            <p:cNvCxnSpPr/>
            <p:nvPr/>
          </p:nvCxnSpPr>
          <p:spPr>
            <a:xfrm>
              <a:off x="2448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34" name="Google Shape;634;p14"/>
            <p:cNvCxnSpPr/>
            <p:nvPr/>
          </p:nvCxnSpPr>
          <p:spPr>
            <a:xfrm flipH="1">
              <a:off x="3072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35" name="Google Shape;635;p14"/>
            <p:cNvCxnSpPr/>
            <p:nvPr/>
          </p:nvCxnSpPr>
          <p:spPr>
            <a:xfrm>
              <a:off x="3216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36" name="Google Shape;636;p14"/>
            <p:cNvCxnSpPr/>
            <p:nvPr/>
          </p:nvCxnSpPr>
          <p:spPr>
            <a:xfrm flipH="1">
              <a:off x="3840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37" name="Google Shape;637;p14"/>
            <p:cNvCxnSpPr/>
            <p:nvPr/>
          </p:nvCxnSpPr>
          <p:spPr>
            <a:xfrm>
              <a:off x="3984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638" name="Google Shape;638;p14"/>
          <p:cNvSpPr txBox="1"/>
          <p:nvPr/>
        </p:nvSpPr>
        <p:spPr>
          <a:xfrm>
            <a:off x="303212" y="1039812"/>
            <a:ext cx="11747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Divide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644" name="Google Shape;644;p15"/>
          <p:cNvGrpSpPr/>
          <p:nvPr/>
        </p:nvGrpSpPr>
        <p:grpSpPr>
          <a:xfrm>
            <a:off x="2081212" y="4532312"/>
            <a:ext cx="4724400" cy="625475"/>
            <a:chOff x="1344" y="3254"/>
            <a:chExt cx="2976" cy="394"/>
          </a:xfrm>
        </p:grpSpPr>
        <p:sp>
          <p:nvSpPr>
            <p:cNvPr id="645" name="Google Shape;645;p15"/>
            <p:cNvSpPr txBox="1"/>
            <p:nvPr/>
          </p:nvSpPr>
          <p:spPr>
            <a:xfrm>
              <a:off x="1359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46" name="Google Shape;646;p15"/>
            <p:cNvSpPr txBox="1"/>
            <p:nvPr/>
          </p:nvSpPr>
          <p:spPr>
            <a:xfrm>
              <a:off x="1344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47" name="Google Shape;647;p15"/>
            <p:cNvSpPr txBox="1"/>
            <p:nvPr/>
          </p:nvSpPr>
          <p:spPr>
            <a:xfrm>
              <a:off x="1791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48" name="Google Shape;648;p15"/>
            <p:cNvSpPr txBox="1"/>
            <p:nvPr/>
          </p:nvSpPr>
          <p:spPr>
            <a:xfrm>
              <a:off x="1776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49" name="Google Shape;649;p15"/>
            <p:cNvSpPr txBox="1"/>
            <p:nvPr/>
          </p:nvSpPr>
          <p:spPr>
            <a:xfrm>
              <a:off x="2127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50" name="Google Shape;650;p15"/>
            <p:cNvSpPr txBox="1"/>
            <p:nvPr/>
          </p:nvSpPr>
          <p:spPr>
            <a:xfrm>
              <a:off x="2112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51" name="Google Shape;651;p15"/>
            <p:cNvSpPr txBox="1"/>
            <p:nvPr/>
          </p:nvSpPr>
          <p:spPr>
            <a:xfrm>
              <a:off x="2559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52" name="Google Shape;652;p15"/>
            <p:cNvSpPr txBox="1"/>
            <p:nvPr/>
          </p:nvSpPr>
          <p:spPr>
            <a:xfrm>
              <a:off x="2544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53" name="Google Shape;653;p15"/>
            <p:cNvSpPr txBox="1"/>
            <p:nvPr/>
          </p:nvSpPr>
          <p:spPr>
            <a:xfrm>
              <a:off x="2880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54" name="Google Shape;654;p15"/>
            <p:cNvSpPr txBox="1"/>
            <p:nvPr/>
          </p:nvSpPr>
          <p:spPr>
            <a:xfrm>
              <a:off x="3360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55" name="Google Shape;655;p15"/>
            <p:cNvSpPr txBox="1"/>
            <p:nvPr/>
          </p:nvSpPr>
          <p:spPr>
            <a:xfrm>
              <a:off x="3312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56" name="Google Shape;656;p15"/>
            <p:cNvSpPr txBox="1"/>
            <p:nvPr/>
          </p:nvSpPr>
          <p:spPr>
            <a:xfrm>
              <a:off x="3696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57" name="Google Shape;657;p15"/>
            <p:cNvSpPr txBox="1"/>
            <p:nvPr/>
          </p:nvSpPr>
          <p:spPr>
            <a:xfrm>
              <a:off x="3648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58" name="Google Shape;658;p15"/>
            <p:cNvSpPr txBox="1"/>
            <p:nvPr/>
          </p:nvSpPr>
          <p:spPr>
            <a:xfrm>
              <a:off x="4128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659" name="Google Shape;659;p15"/>
            <p:cNvSpPr txBox="1"/>
            <p:nvPr/>
          </p:nvSpPr>
          <p:spPr>
            <a:xfrm>
              <a:off x="4080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60" name="Google Shape;660;p15"/>
            <p:cNvSpPr txBox="1"/>
            <p:nvPr/>
          </p:nvSpPr>
          <p:spPr>
            <a:xfrm>
              <a:off x="2928" y="325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661" name="Google Shape;661;p15"/>
          <p:cNvGrpSpPr/>
          <p:nvPr/>
        </p:nvGrpSpPr>
        <p:grpSpPr>
          <a:xfrm>
            <a:off x="2971800" y="814387"/>
            <a:ext cx="3048000" cy="1143000"/>
            <a:chOff x="1905" y="912"/>
            <a:chExt cx="1920" cy="720"/>
          </a:xfrm>
        </p:grpSpPr>
        <p:sp>
          <p:nvSpPr>
            <p:cNvPr id="662" name="Google Shape;662;p15"/>
            <p:cNvSpPr txBox="1"/>
            <p:nvPr/>
          </p:nvSpPr>
          <p:spPr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63" name="Google Shape;663;p15"/>
            <p:cNvSpPr txBox="1"/>
            <p:nvPr/>
          </p:nvSpPr>
          <p:spPr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64" name="Google Shape;664;p15"/>
            <p:cNvSpPr txBox="1"/>
            <p:nvPr/>
          </p:nvSpPr>
          <p:spPr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65" name="Google Shape;665;p15"/>
            <p:cNvSpPr txBox="1"/>
            <p:nvPr/>
          </p:nvSpPr>
          <p:spPr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66" name="Google Shape;666;p15"/>
            <p:cNvSpPr txBox="1"/>
            <p:nvPr/>
          </p:nvSpPr>
          <p:spPr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67" name="Google Shape;667;p15"/>
            <p:cNvSpPr txBox="1"/>
            <p:nvPr/>
          </p:nvSpPr>
          <p:spPr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68" name="Google Shape;668;p15"/>
            <p:cNvSpPr txBox="1"/>
            <p:nvPr/>
          </p:nvSpPr>
          <p:spPr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69" name="Google Shape;669;p15"/>
            <p:cNvSpPr txBox="1"/>
            <p:nvPr/>
          </p:nvSpPr>
          <p:spPr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670" name="Google Shape;670;p15"/>
            <p:cNvSpPr txBox="1"/>
            <p:nvPr/>
          </p:nvSpPr>
          <p:spPr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71" name="Google Shape;671;p15"/>
            <p:cNvSpPr txBox="1"/>
            <p:nvPr/>
          </p:nvSpPr>
          <p:spPr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72" name="Google Shape;672;p15"/>
            <p:cNvSpPr txBox="1"/>
            <p:nvPr/>
          </p:nvSpPr>
          <p:spPr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73" name="Google Shape;673;p15"/>
            <p:cNvSpPr txBox="1"/>
            <p:nvPr/>
          </p:nvSpPr>
          <p:spPr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74" name="Google Shape;674;p15"/>
            <p:cNvSpPr txBox="1"/>
            <p:nvPr/>
          </p:nvSpPr>
          <p:spPr>
            <a:xfrm>
              <a:off x="262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75" name="Google Shape;675;p15"/>
            <p:cNvSpPr txBox="1"/>
            <p:nvPr/>
          </p:nvSpPr>
          <p:spPr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76" name="Google Shape;676;p15"/>
            <p:cNvSpPr txBox="1"/>
            <p:nvPr/>
          </p:nvSpPr>
          <p:spPr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77" name="Google Shape;677;p15"/>
            <p:cNvSpPr txBox="1"/>
            <p:nvPr/>
          </p:nvSpPr>
          <p:spPr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678" name="Google Shape;678;p15"/>
            <p:cNvCxnSpPr/>
            <p:nvPr/>
          </p:nvCxnSpPr>
          <p:spPr>
            <a:xfrm>
              <a:off x="1905" y="106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9" name="Google Shape;679;p15"/>
            <p:cNvCxnSpPr/>
            <p:nvPr/>
          </p:nvCxnSpPr>
          <p:spPr>
            <a:xfrm>
              <a:off x="1905" y="129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0" name="Google Shape;680;p15"/>
            <p:cNvCxnSpPr/>
            <p:nvPr/>
          </p:nvCxnSpPr>
          <p:spPr>
            <a:xfrm>
              <a:off x="190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1" name="Google Shape;681;p15"/>
            <p:cNvCxnSpPr/>
            <p:nvPr/>
          </p:nvCxnSpPr>
          <p:spPr>
            <a:xfrm>
              <a:off x="21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2" name="Google Shape;682;p15"/>
            <p:cNvCxnSpPr/>
            <p:nvPr/>
          </p:nvCxnSpPr>
          <p:spPr>
            <a:xfrm>
              <a:off x="23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3" name="Google Shape;683;p15"/>
            <p:cNvCxnSpPr/>
            <p:nvPr/>
          </p:nvCxnSpPr>
          <p:spPr>
            <a:xfrm>
              <a:off x="262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4" name="Google Shape;684;p15"/>
            <p:cNvCxnSpPr/>
            <p:nvPr/>
          </p:nvCxnSpPr>
          <p:spPr>
            <a:xfrm>
              <a:off x="286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5" name="Google Shape;685;p15"/>
            <p:cNvCxnSpPr/>
            <p:nvPr/>
          </p:nvCxnSpPr>
          <p:spPr>
            <a:xfrm>
              <a:off x="310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6" name="Google Shape;686;p15"/>
            <p:cNvCxnSpPr/>
            <p:nvPr/>
          </p:nvCxnSpPr>
          <p:spPr>
            <a:xfrm>
              <a:off x="33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7" name="Google Shape;687;p15"/>
            <p:cNvCxnSpPr/>
            <p:nvPr/>
          </p:nvCxnSpPr>
          <p:spPr>
            <a:xfrm>
              <a:off x="35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8" name="Google Shape;688;p15"/>
            <p:cNvCxnSpPr/>
            <p:nvPr/>
          </p:nvCxnSpPr>
          <p:spPr>
            <a:xfrm>
              <a:off x="382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9" name="Google Shape;689;p15"/>
            <p:cNvCxnSpPr/>
            <p:nvPr/>
          </p:nvCxnSpPr>
          <p:spPr>
            <a:xfrm flipH="1">
              <a:off x="2208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690" name="Google Shape;690;p15"/>
            <p:cNvCxnSpPr/>
            <p:nvPr/>
          </p:nvCxnSpPr>
          <p:spPr>
            <a:xfrm>
              <a:off x="2880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grpSp>
        <p:nvGrpSpPr>
          <p:cNvPr id="691" name="Google Shape;691;p15"/>
          <p:cNvGrpSpPr/>
          <p:nvPr/>
        </p:nvGrpSpPr>
        <p:grpSpPr>
          <a:xfrm>
            <a:off x="2462212" y="2028825"/>
            <a:ext cx="3962400" cy="1223962"/>
            <a:chOff x="1584" y="1677"/>
            <a:chExt cx="2496" cy="771"/>
          </a:xfrm>
        </p:grpSpPr>
        <p:sp>
          <p:nvSpPr>
            <p:cNvPr id="692" name="Google Shape;692;p15"/>
            <p:cNvSpPr txBox="1"/>
            <p:nvPr/>
          </p:nvSpPr>
          <p:spPr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93" name="Google Shape;693;p15"/>
            <p:cNvSpPr txBox="1"/>
            <p:nvPr/>
          </p:nvSpPr>
          <p:spPr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94" name="Google Shape;694;p15"/>
            <p:cNvSpPr txBox="1"/>
            <p:nvPr/>
          </p:nvSpPr>
          <p:spPr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95" name="Google Shape;695;p15"/>
            <p:cNvSpPr txBox="1"/>
            <p:nvPr/>
          </p:nvSpPr>
          <p:spPr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96" name="Google Shape;696;p15"/>
            <p:cNvSpPr txBox="1"/>
            <p:nvPr/>
          </p:nvSpPr>
          <p:spPr>
            <a:xfrm>
              <a:off x="230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97" name="Google Shape;697;p15"/>
            <p:cNvSpPr txBox="1"/>
            <p:nvPr/>
          </p:nvSpPr>
          <p:spPr>
            <a:xfrm>
              <a:off x="206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98" name="Google Shape;698;p15"/>
            <p:cNvSpPr txBox="1"/>
            <p:nvPr/>
          </p:nvSpPr>
          <p:spPr>
            <a:xfrm>
              <a:off x="182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99" name="Google Shape;699;p15"/>
            <p:cNvSpPr txBox="1"/>
            <p:nvPr/>
          </p:nvSpPr>
          <p:spPr>
            <a:xfrm>
              <a:off x="158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00" name="Google Shape;700;p15"/>
            <p:cNvSpPr txBox="1"/>
            <p:nvPr/>
          </p:nvSpPr>
          <p:spPr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01" name="Google Shape;701;p15"/>
            <p:cNvSpPr txBox="1"/>
            <p:nvPr/>
          </p:nvSpPr>
          <p:spPr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702" name="Google Shape;702;p15"/>
            <p:cNvSpPr txBox="1"/>
            <p:nvPr/>
          </p:nvSpPr>
          <p:spPr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03" name="Google Shape;703;p15"/>
            <p:cNvSpPr txBox="1"/>
            <p:nvPr/>
          </p:nvSpPr>
          <p:spPr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704" name="Google Shape;704;p15"/>
            <p:cNvSpPr txBox="1"/>
            <p:nvPr/>
          </p:nvSpPr>
          <p:spPr>
            <a:xfrm>
              <a:off x="384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705" name="Google Shape;705;p15"/>
            <p:cNvSpPr txBox="1"/>
            <p:nvPr/>
          </p:nvSpPr>
          <p:spPr>
            <a:xfrm>
              <a:off x="360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06" name="Google Shape;706;p15"/>
            <p:cNvSpPr txBox="1"/>
            <p:nvPr/>
          </p:nvSpPr>
          <p:spPr>
            <a:xfrm>
              <a:off x="336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07" name="Google Shape;707;p15"/>
            <p:cNvSpPr txBox="1"/>
            <p:nvPr/>
          </p:nvSpPr>
          <p:spPr>
            <a:xfrm>
              <a:off x="312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708" name="Google Shape;708;p15"/>
            <p:cNvCxnSpPr/>
            <p:nvPr/>
          </p:nvCxnSpPr>
          <p:spPr>
            <a:xfrm flipH="1">
              <a:off x="1680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09" name="Google Shape;709;p15"/>
            <p:cNvCxnSpPr/>
            <p:nvPr/>
          </p:nvCxnSpPr>
          <p:spPr>
            <a:xfrm>
              <a:off x="2064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10" name="Google Shape;710;p15"/>
            <p:cNvCxnSpPr/>
            <p:nvPr/>
          </p:nvCxnSpPr>
          <p:spPr>
            <a:xfrm flipH="1">
              <a:off x="3216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11" name="Google Shape;711;p15"/>
            <p:cNvCxnSpPr/>
            <p:nvPr/>
          </p:nvCxnSpPr>
          <p:spPr>
            <a:xfrm>
              <a:off x="3600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grpSp>
        <p:nvGrpSpPr>
          <p:cNvPr id="712" name="Google Shape;712;p15"/>
          <p:cNvGrpSpPr/>
          <p:nvPr/>
        </p:nvGrpSpPr>
        <p:grpSpPr>
          <a:xfrm>
            <a:off x="2233612" y="3248025"/>
            <a:ext cx="4419600" cy="1300162"/>
            <a:chOff x="1440" y="2445"/>
            <a:chExt cx="2784" cy="819"/>
          </a:xfrm>
        </p:grpSpPr>
        <p:sp>
          <p:nvSpPr>
            <p:cNvPr id="713" name="Google Shape;713;p15"/>
            <p:cNvSpPr txBox="1"/>
            <p:nvPr/>
          </p:nvSpPr>
          <p:spPr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14" name="Google Shape;714;p15"/>
            <p:cNvSpPr txBox="1"/>
            <p:nvPr/>
          </p:nvSpPr>
          <p:spPr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15" name="Google Shape;715;p15"/>
            <p:cNvSpPr txBox="1"/>
            <p:nvPr/>
          </p:nvSpPr>
          <p:spPr>
            <a:xfrm>
              <a:off x="1680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16" name="Google Shape;716;p15"/>
            <p:cNvSpPr txBox="1"/>
            <p:nvPr/>
          </p:nvSpPr>
          <p:spPr>
            <a:xfrm>
              <a:off x="1440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17" name="Google Shape;717;p15"/>
            <p:cNvSpPr txBox="1"/>
            <p:nvPr/>
          </p:nvSpPr>
          <p:spPr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18" name="Google Shape;718;p15"/>
            <p:cNvSpPr txBox="1"/>
            <p:nvPr/>
          </p:nvSpPr>
          <p:spPr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19" name="Google Shape;719;p15"/>
            <p:cNvSpPr txBox="1"/>
            <p:nvPr/>
          </p:nvSpPr>
          <p:spPr>
            <a:xfrm>
              <a:off x="2448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20" name="Google Shape;720;p15"/>
            <p:cNvSpPr txBox="1"/>
            <p:nvPr/>
          </p:nvSpPr>
          <p:spPr>
            <a:xfrm>
              <a:off x="2208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21" name="Google Shape;721;p15"/>
            <p:cNvSpPr txBox="1"/>
            <p:nvPr/>
          </p:nvSpPr>
          <p:spPr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22" name="Google Shape;722;p15"/>
            <p:cNvSpPr txBox="1"/>
            <p:nvPr/>
          </p:nvSpPr>
          <p:spPr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723" name="Google Shape;723;p15"/>
            <p:cNvSpPr txBox="1"/>
            <p:nvPr/>
          </p:nvSpPr>
          <p:spPr>
            <a:xfrm>
              <a:off x="3216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24" name="Google Shape;724;p15"/>
            <p:cNvSpPr txBox="1"/>
            <p:nvPr/>
          </p:nvSpPr>
          <p:spPr>
            <a:xfrm>
              <a:off x="2976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25" name="Google Shape;725;p15"/>
            <p:cNvSpPr txBox="1"/>
            <p:nvPr/>
          </p:nvSpPr>
          <p:spPr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26" name="Google Shape;726;p15"/>
            <p:cNvSpPr txBox="1"/>
            <p:nvPr/>
          </p:nvSpPr>
          <p:spPr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727" name="Google Shape;727;p15"/>
            <p:cNvSpPr txBox="1"/>
            <p:nvPr/>
          </p:nvSpPr>
          <p:spPr>
            <a:xfrm>
              <a:off x="3984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728" name="Google Shape;728;p15"/>
            <p:cNvSpPr txBox="1"/>
            <p:nvPr/>
          </p:nvSpPr>
          <p:spPr>
            <a:xfrm>
              <a:off x="3744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729" name="Google Shape;729;p15"/>
            <p:cNvCxnSpPr/>
            <p:nvPr/>
          </p:nvCxnSpPr>
          <p:spPr>
            <a:xfrm flipH="1">
              <a:off x="1536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30" name="Google Shape;730;p15"/>
            <p:cNvCxnSpPr/>
            <p:nvPr/>
          </p:nvCxnSpPr>
          <p:spPr>
            <a:xfrm>
              <a:off x="1680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31" name="Google Shape;731;p15"/>
            <p:cNvCxnSpPr/>
            <p:nvPr/>
          </p:nvCxnSpPr>
          <p:spPr>
            <a:xfrm flipH="1">
              <a:off x="2304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32" name="Google Shape;732;p15"/>
            <p:cNvCxnSpPr/>
            <p:nvPr/>
          </p:nvCxnSpPr>
          <p:spPr>
            <a:xfrm>
              <a:off x="2448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33" name="Google Shape;733;p15"/>
            <p:cNvCxnSpPr/>
            <p:nvPr/>
          </p:nvCxnSpPr>
          <p:spPr>
            <a:xfrm flipH="1">
              <a:off x="3072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34" name="Google Shape;734;p15"/>
            <p:cNvCxnSpPr/>
            <p:nvPr/>
          </p:nvCxnSpPr>
          <p:spPr>
            <a:xfrm>
              <a:off x="3216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35" name="Google Shape;735;p15"/>
            <p:cNvCxnSpPr/>
            <p:nvPr/>
          </p:nvCxnSpPr>
          <p:spPr>
            <a:xfrm flipH="1">
              <a:off x="3840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36" name="Google Shape;736;p15"/>
            <p:cNvCxnSpPr/>
            <p:nvPr/>
          </p:nvCxnSpPr>
          <p:spPr>
            <a:xfrm>
              <a:off x="3984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sp>
        <p:nvSpPr>
          <p:cNvPr id="737" name="Google Shape;737;p15"/>
          <p:cNvSpPr txBox="1"/>
          <p:nvPr/>
        </p:nvSpPr>
        <p:spPr>
          <a:xfrm>
            <a:off x="333375" y="700087"/>
            <a:ext cx="1552575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Conquer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743" name="Google Shape;743;p16"/>
          <p:cNvGrpSpPr/>
          <p:nvPr/>
        </p:nvGrpSpPr>
        <p:grpSpPr>
          <a:xfrm>
            <a:off x="2957512" y="60325"/>
            <a:ext cx="3048000" cy="614362"/>
            <a:chOff x="1905" y="912"/>
            <a:chExt cx="1920" cy="387"/>
          </a:xfrm>
        </p:grpSpPr>
        <p:sp>
          <p:nvSpPr>
            <p:cNvPr id="744" name="Google Shape;744;p16"/>
            <p:cNvSpPr txBox="1"/>
            <p:nvPr/>
          </p:nvSpPr>
          <p:spPr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45" name="Google Shape;745;p16"/>
            <p:cNvSpPr txBox="1"/>
            <p:nvPr/>
          </p:nvSpPr>
          <p:spPr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46" name="Google Shape;746;p16"/>
            <p:cNvSpPr txBox="1"/>
            <p:nvPr/>
          </p:nvSpPr>
          <p:spPr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47" name="Google Shape;747;p16"/>
            <p:cNvSpPr txBox="1"/>
            <p:nvPr/>
          </p:nvSpPr>
          <p:spPr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48" name="Google Shape;748;p16"/>
            <p:cNvSpPr txBox="1"/>
            <p:nvPr/>
          </p:nvSpPr>
          <p:spPr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49" name="Google Shape;749;p16"/>
            <p:cNvSpPr txBox="1"/>
            <p:nvPr/>
          </p:nvSpPr>
          <p:spPr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750" name="Google Shape;750;p16"/>
            <p:cNvSpPr txBox="1"/>
            <p:nvPr/>
          </p:nvSpPr>
          <p:spPr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51" name="Google Shape;751;p16"/>
            <p:cNvSpPr txBox="1"/>
            <p:nvPr/>
          </p:nvSpPr>
          <p:spPr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752" name="Google Shape;752;p16"/>
            <p:cNvSpPr txBox="1"/>
            <p:nvPr/>
          </p:nvSpPr>
          <p:spPr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753" name="Google Shape;753;p16"/>
            <p:cNvSpPr txBox="1"/>
            <p:nvPr/>
          </p:nvSpPr>
          <p:spPr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54" name="Google Shape;754;p16"/>
            <p:cNvSpPr txBox="1"/>
            <p:nvPr/>
          </p:nvSpPr>
          <p:spPr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55" name="Google Shape;755;p16"/>
            <p:cNvSpPr txBox="1"/>
            <p:nvPr/>
          </p:nvSpPr>
          <p:spPr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56" name="Google Shape;756;p16"/>
            <p:cNvSpPr txBox="1"/>
            <p:nvPr/>
          </p:nvSpPr>
          <p:spPr>
            <a:xfrm>
              <a:off x="2625" y="1069"/>
              <a:ext cx="240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57" name="Google Shape;757;p16"/>
            <p:cNvSpPr txBox="1"/>
            <p:nvPr/>
          </p:nvSpPr>
          <p:spPr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58" name="Google Shape;758;p16"/>
            <p:cNvSpPr txBox="1"/>
            <p:nvPr/>
          </p:nvSpPr>
          <p:spPr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59" name="Google Shape;759;p16"/>
            <p:cNvSpPr txBox="1"/>
            <p:nvPr/>
          </p:nvSpPr>
          <p:spPr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760" name="Google Shape;760;p16"/>
            <p:cNvCxnSpPr/>
            <p:nvPr/>
          </p:nvCxnSpPr>
          <p:spPr>
            <a:xfrm>
              <a:off x="1905" y="106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1" name="Google Shape;761;p16"/>
            <p:cNvCxnSpPr/>
            <p:nvPr/>
          </p:nvCxnSpPr>
          <p:spPr>
            <a:xfrm>
              <a:off x="1905" y="129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2" name="Google Shape;762;p16"/>
            <p:cNvCxnSpPr/>
            <p:nvPr/>
          </p:nvCxnSpPr>
          <p:spPr>
            <a:xfrm>
              <a:off x="190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3" name="Google Shape;763;p16"/>
            <p:cNvCxnSpPr/>
            <p:nvPr/>
          </p:nvCxnSpPr>
          <p:spPr>
            <a:xfrm>
              <a:off x="21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4" name="Google Shape;764;p16"/>
            <p:cNvCxnSpPr/>
            <p:nvPr/>
          </p:nvCxnSpPr>
          <p:spPr>
            <a:xfrm>
              <a:off x="23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5" name="Google Shape;765;p16"/>
            <p:cNvCxnSpPr/>
            <p:nvPr/>
          </p:nvCxnSpPr>
          <p:spPr>
            <a:xfrm>
              <a:off x="262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6" name="Google Shape;766;p16"/>
            <p:cNvCxnSpPr/>
            <p:nvPr/>
          </p:nvCxnSpPr>
          <p:spPr>
            <a:xfrm>
              <a:off x="286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7" name="Google Shape;767;p16"/>
            <p:cNvCxnSpPr/>
            <p:nvPr/>
          </p:nvCxnSpPr>
          <p:spPr>
            <a:xfrm>
              <a:off x="310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8" name="Google Shape;768;p16"/>
            <p:cNvCxnSpPr/>
            <p:nvPr/>
          </p:nvCxnSpPr>
          <p:spPr>
            <a:xfrm>
              <a:off x="33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9" name="Google Shape;769;p16"/>
            <p:cNvCxnSpPr/>
            <p:nvPr/>
          </p:nvCxnSpPr>
          <p:spPr>
            <a:xfrm>
              <a:off x="35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0" name="Google Shape;770;p16"/>
            <p:cNvCxnSpPr/>
            <p:nvPr/>
          </p:nvCxnSpPr>
          <p:spPr>
            <a:xfrm>
              <a:off x="382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71" name="Google Shape;771;p16"/>
          <p:cNvGrpSpPr/>
          <p:nvPr/>
        </p:nvGrpSpPr>
        <p:grpSpPr>
          <a:xfrm>
            <a:off x="2447925" y="822325"/>
            <a:ext cx="3962400" cy="1066800"/>
            <a:chOff x="1584" y="1392"/>
            <a:chExt cx="2496" cy="672"/>
          </a:xfrm>
        </p:grpSpPr>
        <p:sp>
          <p:nvSpPr>
            <p:cNvPr id="772" name="Google Shape;772;p16"/>
            <p:cNvSpPr txBox="1"/>
            <p:nvPr/>
          </p:nvSpPr>
          <p:spPr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73" name="Google Shape;773;p16"/>
            <p:cNvSpPr txBox="1"/>
            <p:nvPr/>
          </p:nvSpPr>
          <p:spPr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74" name="Google Shape;774;p16"/>
            <p:cNvSpPr txBox="1"/>
            <p:nvPr/>
          </p:nvSpPr>
          <p:spPr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75" name="Google Shape;775;p16"/>
            <p:cNvSpPr txBox="1"/>
            <p:nvPr/>
          </p:nvSpPr>
          <p:spPr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76" name="Google Shape;776;p16"/>
            <p:cNvSpPr txBox="1"/>
            <p:nvPr/>
          </p:nvSpPr>
          <p:spPr>
            <a:xfrm>
              <a:off x="230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77" name="Google Shape;777;p16"/>
            <p:cNvSpPr txBox="1"/>
            <p:nvPr/>
          </p:nvSpPr>
          <p:spPr>
            <a:xfrm>
              <a:off x="206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78" name="Google Shape;778;p16"/>
            <p:cNvSpPr txBox="1"/>
            <p:nvPr/>
          </p:nvSpPr>
          <p:spPr>
            <a:xfrm>
              <a:off x="1824" y="1834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79" name="Google Shape;779;p16"/>
            <p:cNvSpPr txBox="1"/>
            <p:nvPr/>
          </p:nvSpPr>
          <p:spPr>
            <a:xfrm>
              <a:off x="158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80" name="Google Shape;780;p16"/>
            <p:cNvSpPr txBox="1"/>
            <p:nvPr/>
          </p:nvSpPr>
          <p:spPr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81" name="Google Shape;781;p16"/>
            <p:cNvSpPr txBox="1"/>
            <p:nvPr/>
          </p:nvSpPr>
          <p:spPr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782" name="Google Shape;782;p16"/>
            <p:cNvSpPr txBox="1"/>
            <p:nvPr/>
          </p:nvSpPr>
          <p:spPr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83" name="Google Shape;783;p16"/>
            <p:cNvSpPr txBox="1"/>
            <p:nvPr/>
          </p:nvSpPr>
          <p:spPr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784" name="Google Shape;784;p16"/>
            <p:cNvSpPr txBox="1"/>
            <p:nvPr/>
          </p:nvSpPr>
          <p:spPr>
            <a:xfrm>
              <a:off x="384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785" name="Google Shape;785;p16"/>
            <p:cNvSpPr txBox="1"/>
            <p:nvPr/>
          </p:nvSpPr>
          <p:spPr>
            <a:xfrm>
              <a:off x="360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86" name="Google Shape;786;p16"/>
            <p:cNvSpPr txBox="1"/>
            <p:nvPr/>
          </p:nvSpPr>
          <p:spPr>
            <a:xfrm>
              <a:off x="3360" y="1834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87" name="Google Shape;787;p16"/>
            <p:cNvSpPr txBox="1"/>
            <p:nvPr/>
          </p:nvSpPr>
          <p:spPr>
            <a:xfrm>
              <a:off x="312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788" name="Google Shape;788;p16"/>
            <p:cNvCxnSpPr/>
            <p:nvPr/>
          </p:nvCxnSpPr>
          <p:spPr>
            <a:xfrm flipH="1">
              <a:off x="2208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89" name="Google Shape;789;p16"/>
            <p:cNvCxnSpPr/>
            <p:nvPr/>
          </p:nvCxnSpPr>
          <p:spPr>
            <a:xfrm>
              <a:off x="2880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90" name="Google Shape;790;p16"/>
          <p:cNvGrpSpPr/>
          <p:nvPr/>
        </p:nvGrpSpPr>
        <p:grpSpPr>
          <a:xfrm>
            <a:off x="2219325" y="2041525"/>
            <a:ext cx="4419600" cy="1066800"/>
            <a:chOff x="1440" y="2160"/>
            <a:chExt cx="2784" cy="672"/>
          </a:xfrm>
        </p:grpSpPr>
        <p:sp>
          <p:nvSpPr>
            <p:cNvPr id="791" name="Google Shape;791;p16"/>
            <p:cNvSpPr txBox="1"/>
            <p:nvPr/>
          </p:nvSpPr>
          <p:spPr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92" name="Google Shape;792;p16"/>
            <p:cNvSpPr txBox="1"/>
            <p:nvPr/>
          </p:nvSpPr>
          <p:spPr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93" name="Google Shape;793;p16"/>
            <p:cNvSpPr txBox="1"/>
            <p:nvPr/>
          </p:nvSpPr>
          <p:spPr>
            <a:xfrm>
              <a:off x="1680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94" name="Google Shape;794;p16"/>
            <p:cNvSpPr txBox="1"/>
            <p:nvPr/>
          </p:nvSpPr>
          <p:spPr>
            <a:xfrm>
              <a:off x="1440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95" name="Google Shape;795;p16"/>
            <p:cNvSpPr txBox="1"/>
            <p:nvPr/>
          </p:nvSpPr>
          <p:spPr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96" name="Google Shape;796;p16"/>
            <p:cNvSpPr txBox="1"/>
            <p:nvPr/>
          </p:nvSpPr>
          <p:spPr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97" name="Google Shape;797;p16"/>
            <p:cNvSpPr txBox="1"/>
            <p:nvPr/>
          </p:nvSpPr>
          <p:spPr>
            <a:xfrm>
              <a:off x="2448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98" name="Google Shape;798;p16"/>
            <p:cNvSpPr txBox="1"/>
            <p:nvPr/>
          </p:nvSpPr>
          <p:spPr>
            <a:xfrm>
              <a:off x="2208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99" name="Google Shape;799;p16"/>
            <p:cNvSpPr txBox="1"/>
            <p:nvPr/>
          </p:nvSpPr>
          <p:spPr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00" name="Google Shape;800;p16"/>
            <p:cNvSpPr txBox="1"/>
            <p:nvPr/>
          </p:nvSpPr>
          <p:spPr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801" name="Google Shape;801;p16"/>
            <p:cNvSpPr txBox="1"/>
            <p:nvPr/>
          </p:nvSpPr>
          <p:spPr>
            <a:xfrm>
              <a:off x="3216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02" name="Google Shape;802;p16"/>
            <p:cNvSpPr txBox="1"/>
            <p:nvPr/>
          </p:nvSpPr>
          <p:spPr>
            <a:xfrm>
              <a:off x="2976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03" name="Google Shape;803;p16"/>
            <p:cNvSpPr txBox="1"/>
            <p:nvPr/>
          </p:nvSpPr>
          <p:spPr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04" name="Google Shape;804;p16"/>
            <p:cNvSpPr txBox="1"/>
            <p:nvPr/>
          </p:nvSpPr>
          <p:spPr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805" name="Google Shape;805;p16"/>
            <p:cNvSpPr txBox="1"/>
            <p:nvPr/>
          </p:nvSpPr>
          <p:spPr>
            <a:xfrm>
              <a:off x="3984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806" name="Google Shape;806;p16"/>
            <p:cNvSpPr txBox="1"/>
            <p:nvPr/>
          </p:nvSpPr>
          <p:spPr>
            <a:xfrm>
              <a:off x="3744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807" name="Google Shape;807;p16"/>
            <p:cNvCxnSpPr/>
            <p:nvPr/>
          </p:nvCxnSpPr>
          <p:spPr>
            <a:xfrm flipH="1">
              <a:off x="1680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08" name="Google Shape;808;p16"/>
            <p:cNvCxnSpPr/>
            <p:nvPr/>
          </p:nvCxnSpPr>
          <p:spPr>
            <a:xfrm>
              <a:off x="2064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09" name="Google Shape;809;p16"/>
            <p:cNvCxnSpPr/>
            <p:nvPr/>
          </p:nvCxnSpPr>
          <p:spPr>
            <a:xfrm flipH="1">
              <a:off x="3216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10" name="Google Shape;810;p16"/>
            <p:cNvCxnSpPr/>
            <p:nvPr/>
          </p:nvCxnSpPr>
          <p:spPr>
            <a:xfrm>
              <a:off x="3600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811" name="Google Shape;811;p16"/>
          <p:cNvGrpSpPr/>
          <p:nvPr/>
        </p:nvGrpSpPr>
        <p:grpSpPr>
          <a:xfrm>
            <a:off x="2066925" y="3260725"/>
            <a:ext cx="4724400" cy="1143000"/>
            <a:chOff x="1344" y="2928"/>
            <a:chExt cx="2976" cy="720"/>
          </a:xfrm>
        </p:grpSpPr>
        <p:sp>
          <p:nvSpPr>
            <p:cNvPr id="812" name="Google Shape;812;p16"/>
            <p:cNvSpPr txBox="1"/>
            <p:nvPr/>
          </p:nvSpPr>
          <p:spPr>
            <a:xfrm>
              <a:off x="1359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13" name="Google Shape;813;p16"/>
            <p:cNvSpPr txBox="1"/>
            <p:nvPr/>
          </p:nvSpPr>
          <p:spPr>
            <a:xfrm>
              <a:off x="1344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14" name="Google Shape;814;p16"/>
            <p:cNvSpPr txBox="1"/>
            <p:nvPr/>
          </p:nvSpPr>
          <p:spPr>
            <a:xfrm>
              <a:off x="1791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15" name="Google Shape;815;p16"/>
            <p:cNvSpPr txBox="1"/>
            <p:nvPr/>
          </p:nvSpPr>
          <p:spPr>
            <a:xfrm>
              <a:off x="1776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16" name="Google Shape;816;p16"/>
            <p:cNvSpPr txBox="1"/>
            <p:nvPr/>
          </p:nvSpPr>
          <p:spPr>
            <a:xfrm>
              <a:off x="2127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17" name="Google Shape;817;p16"/>
            <p:cNvSpPr txBox="1"/>
            <p:nvPr/>
          </p:nvSpPr>
          <p:spPr>
            <a:xfrm>
              <a:off x="2112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18" name="Google Shape;818;p16"/>
            <p:cNvSpPr txBox="1"/>
            <p:nvPr/>
          </p:nvSpPr>
          <p:spPr>
            <a:xfrm>
              <a:off x="2559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19" name="Google Shape;819;p16"/>
            <p:cNvSpPr txBox="1"/>
            <p:nvPr/>
          </p:nvSpPr>
          <p:spPr>
            <a:xfrm>
              <a:off x="2544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20" name="Google Shape;820;p16"/>
            <p:cNvSpPr txBox="1"/>
            <p:nvPr/>
          </p:nvSpPr>
          <p:spPr>
            <a:xfrm>
              <a:off x="2880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21" name="Google Shape;821;p16"/>
            <p:cNvSpPr txBox="1"/>
            <p:nvPr/>
          </p:nvSpPr>
          <p:spPr>
            <a:xfrm>
              <a:off x="3360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822" name="Google Shape;822;p16"/>
            <p:cNvSpPr txBox="1"/>
            <p:nvPr/>
          </p:nvSpPr>
          <p:spPr>
            <a:xfrm>
              <a:off x="3312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23" name="Google Shape;823;p16"/>
            <p:cNvSpPr txBox="1"/>
            <p:nvPr/>
          </p:nvSpPr>
          <p:spPr>
            <a:xfrm>
              <a:off x="3696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24" name="Google Shape;824;p16"/>
            <p:cNvSpPr txBox="1"/>
            <p:nvPr/>
          </p:nvSpPr>
          <p:spPr>
            <a:xfrm>
              <a:off x="3648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25" name="Google Shape;825;p16"/>
            <p:cNvSpPr txBox="1"/>
            <p:nvPr/>
          </p:nvSpPr>
          <p:spPr>
            <a:xfrm>
              <a:off x="4128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826" name="Google Shape;826;p16"/>
            <p:cNvSpPr txBox="1"/>
            <p:nvPr/>
          </p:nvSpPr>
          <p:spPr>
            <a:xfrm>
              <a:off x="4080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827" name="Google Shape;827;p16"/>
            <p:cNvSpPr txBox="1"/>
            <p:nvPr/>
          </p:nvSpPr>
          <p:spPr>
            <a:xfrm>
              <a:off x="2928" y="325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828" name="Google Shape;828;p16"/>
            <p:cNvCxnSpPr/>
            <p:nvPr/>
          </p:nvCxnSpPr>
          <p:spPr>
            <a:xfrm flipH="1">
              <a:off x="1536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29" name="Google Shape;829;p16"/>
            <p:cNvCxnSpPr/>
            <p:nvPr/>
          </p:nvCxnSpPr>
          <p:spPr>
            <a:xfrm>
              <a:off x="1680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30" name="Google Shape;830;p16"/>
            <p:cNvCxnSpPr/>
            <p:nvPr/>
          </p:nvCxnSpPr>
          <p:spPr>
            <a:xfrm flipH="1">
              <a:off x="2304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31" name="Google Shape;831;p16"/>
            <p:cNvCxnSpPr/>
            <p:nvPr/>
          </p:nvCxnSpPr>
          <p:spPr>
            <a:xfrm>
              <a:off x="2448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32" name="Google Shape;832;p16"/>
            <p:cNvCxnSpPr/>
            <p:nvPr/>
          </p:nvCxnSpPr>
          <p:spPr>
            <a:xfrm flipH="1">
              <a:off x="3072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33" name="Google Shape;833;p16"/>
            <p:cNvCxnSpPr/>
            <p:nvPr/>
          </p:nvCxnSpPr>
          <p:spPr>
            <a:xfrm>
              <a:off x="3216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34" name="Google Shape;834;p16"/>
            <p:cNvCxnSpPr/>
            <p:nvPr/>
          </p:nvCxnSpPr>
          <p:spPr>
            <a:xfrm flipH="1">
              <a:off x="3840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35" name="Google Shape;835;p16"/>
            <p:cNvCxnSpPr/>
            <p:nvPr/>
          </p:nvCxnSpPr>
          <p:spPr>
            <a:xfrm>
              <a:off x="3984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836" name="Google Shape;836;p16"/>
          <p:cNvSpPr txBox="1"/>
          <p:nvPr/>
        </p:nvSpPr>
        <p:spPr>
          <a:xfrm>
            <a:off x="333375" y="700087"/>
            <a:ext cx="1552575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Conquer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842" name="Google Shape;842;p17"/>
          <p:cNvGrpSpPr/>
          <p:nvPr/>
        </p:nvGrpSpPr>
        <p:grpSpPr>
          <a:xfrm>
            <a:off x="2957512" y="60325"/>
            <a:ext cx="3048000" cy="614362"/>
            <a:chOff x="1905" y="912"/>
            <a:chExt cx="1920" cy="387"/>
          </a:xfrm>
        </p:grpSpPr>
        <p:sp>
          <p:nvSpPr>
            <p:cNvPr id="843" name="Google Shape;843;p17"/>
            <p:cNvSpPr txBox="1"/>
            <p:nvPr/>
          </p:nvSpPr>
          <p:spPr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44" name="Google Shape;844;p17"/>
            <p:cNvSpPr txBox="1"/>
            <p:nvPr/>
          </p:nvSpPr>
          <p:spPr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45" name="Google Shape;845;p17"/>
            <p:cNvSpPr txBox="1"/>
            <p:nvPr/>
          </p:nvSpPr>
          <p:spPr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46" name="Google Shape;846;p17"/>
            <p:cNvSpPr txBox="1"/>
            <p:nvPr/>
          </p:nvSpPr>
          <p:spPr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47" name="Google Shape;847;p17"/>
            <p:cNvSpPr txBox="1"/>
            <p:nvPr/>
          </p:nvSpPr>
          <p:spPr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48" name="Google Shape;848;p17"/>
            <p:cNvSpPr txBox="1"/>
            <p:nvPr/>
          </p:nvSpPr>
          <p:spPr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849" name="Google Shape;849;p17"/>
            <p:cNvSpPr txBox="1"/>
            <p:nvPr/>
          </p:nvSpPr>
          <p:spPr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50" name="Google Shape;850;p17"/>
            <p:cNvSpPr txBox="1"/>
            <p:nvPr/>
          </p:nvSpPr>
          <p:spPr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851" name="Google Shape;851;p17"/>
            <p:cNvSpPr txBox="1"/>
            <p:nvPr/>
          </p:nvSpPr>
          <p:spPr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852" name="Google Shape;852;p17"/>
            <p:cNvSpPr txBox="1"/>
            <p:nvPr/>
          </p:nvSpPr>
          <p:spPr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53" name="Google Shape;853;p17"/>
            <p:cNvSpPr txBox="1"/>
            <p:nvPr/>
          </p:nvSpPr>
          <p:spPr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54" name="Google Shape;854;p17"/>
            <p:cNvSpPr txBox="1"/>
            <p:nvPr/>
          </p:nvSpPr>
          <p:spPr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55" name="Google Shape;855;p17"/>
            <p:cNvSpPr txBox="1"/>
            <p:nvPr/>
          </p:nvSpPr>
          <p:spPr>
            <a:xfrm>
              <a:off x="2625" y="1069"/>
              <a:ext cx="240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56" name="Google Shape;856;p17"/>
            <p:cNvSpPr txBox="1"/>
            <p:nvPr/>
          </p:nvSpPr>
          <p:spPr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57" name="Google Shape;857;p17"/>
            <p:cNvSpPr txBox="1"/>
            <p:nvPr/>
          </p:nvSpPr>
          <p:spPr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58" name="Google Shape;858;p17"/>
            <p:cNvSpPr txBox="1"/>
            <p:nvPr/>
          </p:nvSpPr>
          <p:spPr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859" name="Google Shape;859;p17"/>
            <p:cNvCxnSpPr/>
            <p:nvPr/>
          </p:nvCxnSpPr>
          <p:spPr>
            <a:xfrm>
              <a:off x="1905" y="106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0" name="Google Shape;860;p17"/>
            <p:cNvCxnSpPr/>
            <p:nvPr/>
          </p:nvCxnSpPr>
          <p:spPr>
            <a:xfrm>
              <a:off x="1905" y="129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1" name="Google Shape;861;p17"/>
            <p:cNvCxnSpPr/>
            <p:nvPr/>
          </p:nvCxnSpPr>
          <p:spPr>
            <a:xfrm>
              <a:off x="190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2" name="Google Shape;862;p17"/>
            <p:cNvCxnSpPr/>
            <p:nvPr/>
          </p:nvCxnSpPr>
          <p:spPr>
            <a:xfrm>
              <a:off x="21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3" name="Google Shape;863;p17"/>
            <p:cNvCxnSpPr/>
            <p:nvPr/>
          </p:nvCxnSpPr>
          <p:spPr>
            <a:xfrm>
              <a:off x="23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4" name="Google Shape;864;p17"/>
            <p:cNvCxnSpPr/>
            <p:nvPr/>
          </p:nvCxnSpPr>
          <p:spPr>
            <a:xfrm>
              <a:off x="262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5" name="Google Shape;865;p17"/>
            <p:cNvCxnSpPr/>
            <p:nvPr/>
          </p:nvCxnSpPr>
          <p:spPr>
            <a:xfrm>
              <a:off x="286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6" name="Google Shape;866;p17"/>
            <p:cNvCxnSpPr/>
            <p:nvPr/>
          </p:nvCxnSpPr>
          <p:spPr>
            <a:xfrm>
              <a:off x="310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7" name="Google Shape;867;p17"/>
            <p:cNvCxnSpPr/>
            <p:nvPr/>
          </p:nvCxnSpPr>
          <p:spPr>
            <a:xfrm>
              <a:off x="33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8" name="Google Shape;868;p17"/>
            <p:cNvCxnSpPr/>
            <p:nvPr/>
          </p:nvCxnSpPr>
          <p:spPr>
            <a:xfrm>
              <a:off x="35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9" name="Google Shape;869;p17"/>
            <p:cNvCxnSpPr/>
            <p:nvPr/>
          </p:nvCxnSpPr>
          <p:spPr>
            <a:xfrm>
              <a:off x="382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870" name="Google Shape;870;p17"/>
          <p:cNvGrpSpPr/>
          <p:nvPr/>
        </p:nvGrpSpPr>
        <p:grpSpPr>
          <a:xfrm>
            <a:off x="2447925" y="822325"/>
            <a:ext cx="3962400" cy="1066800"/>
            <a:chOff x="1584" y="1392"/>
            <a:chExt cx="2496" cy="672"/>
          </a:xfrm>
        </p:grpSpPr>
        <p:sp>
          <p:nvSpPr>
            <p:cNvPr id="871" name="Google Shape;871;p17"/>
            <p:cNvSpPr txBox="1"/>
            <p:nvPr/>
          </p:nvSpPr>
          <p:spPr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72" name="Google Shape;872;p17"/>
            <p:cNvSpPr txBox="1"/>
            <p:nvPr/>
          </p:nvSpPr>
          <p:spPr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73" name="Google Shape;873;p17"/>
            <p:cNvSpPr txBox="1"/>
            <p:nvPr/>
          </p:nvSpPr>
          <p:spPr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74" name="Google Shape;874;p17"/>
            <p:cNvSpPr txBox="1"/>
            <p:nvPr/>
          </p:nvSpPr>
          <p:spPr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75" name="Google Shape;875;p17"/>
            <p:cNvSpPr txBox="1"/>
            <p:nvPr/>
          </p:nvSpPr>
          <p:spPr>
            <a:xfrm>
              <a:off x="230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76" name="Google Shape;876;p17"/>
            <p:cNvSpPr txBox="1"/>
            <p:nvPr/>
          </p:nvSpPr>
          <p:spPr>
            <a:xfrm>
              <a:off x="206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77" name="Google Shape;877;p17"/>
            <p:cNvSpPr txBox="1"/>
            <p:nvPr/>
          </p:nvSpPr>
          <p:spPr>
            <a:xfrm>
              <a:off x="1824" y="1834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78" name="Google Shape;878;p17"/>
            <p:cNvSpPr txBox="1"/>
            <p:nvPr/>
          </p:nvSpPr>
          <p:spPr>
            <a:xfrm>
              <a:off x="158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79" name="Google Shape;879;p17"/>
            <p:cNvSpPr txBox="1"/>
            <p:nvPr/>
          </p:nvSpPr>
          <p:spPr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80" name="Google Shape;880;p17"/>
            <p:cNvSpPr txBox="1"/>
            <p:nvPr/>
          </p:nvSpPr>
          <p:spPr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881" name="Google Shape;881;p17"/>
            <p:cNvSpPr txBox="1"/>
            <p:nvPr/>
          </p:nvSpPr>
          <p:spPr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82" name="Google Shape;882;p17"/>
            <p:cNvSpPr txBox="1"/>
            <p:nvPr/>
          </p:nvSpPr>
          <p:spPr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883" name="Google Shape;883;p17"/>
            <p:cNvSpPr txBox="1"/>
            <p:nvPr/>
          </p:nvSpPr>
          <p:spPr>
            <a:xfrm>
              <a:off x="384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884" name="Google Shape;884;p17"/>
            <p:cNvSpPr txBox="1"/>
            <p:nvPr/>
          </p:nvSpPr>
          <p:spPr>
            <a:xfrm>
              <a:off x="360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85" name="Google Shape;885;p17"/>
            <p:cNvSpPr txBox="1"/>
            <p:nvPr/>
          </p:nvSpPr>
          <p:spPr>
            <a:xfrm>
              <a:off x="3360" y="1834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86" name="Google Shape;886;p17"/>
            <p:cNvSpPr txBox="1"/>
            <p:nvPr/>
          </p:nvSpPr>
          <p:spPr>
            <a:xfrm>
              <a:off x="312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887" name="Google Shape;887;p17"/>
            <p:cNvCxnSpPr/>
            <p:nvPr/>
          </p:nvCxnSpPr>
          <p:spPr>
            <a:xfrm flipH="1">
              <a:off x="2208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88" name="Google Shape;888;p17"/>
            <p:cNvCxnSpPr/>
            <p:nvPr/>
          </p:nvCxnSpPr>
          <p:spPr>
            <a:xfrm>
              <a:off x="2880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889" name="Google Shape;889;p17"/>
          <p:cNvGrpSpPr/>
          <p:nvPr/>
        </p:nvGrpSpPr>
        <p:grpSpPr>
          <a:xfrm>
            <a:off x="2219325" y="2041525"/>
            <a:ext cx="4419600" cy="1066800"/>
            <a:chOff x="1440" y="2160"/>
            <a:chExt cx="2784" cy="672"/>
          </a:xfrm>
        </p:grpSpPr>
        <p:sp>
          <p:nvSpPr>
            <p:cNvPr id="890" name="Google Shape;890;p17"/>
            <p:cNvSpPr txBox="1"/>
            <p:nvPr/>
          </p:nvSpPr>
          <p:spPr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91" name="Google Shape;891;p17"/>
            <p:cNvSpPr txBox="1"/>
            <p:nvPr/>
          </p:nvSpPr>
          <p:spPr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92" name="Google Shape;892;p17"/>
            <p:cNvSpPr txBox="1"/>
            <p:nvPr/>
          </p:nvSpPr>
          <p:spPr>
            <a:xfrm>
              <a:off x="1680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93" name="Google Shape;893;p17"/>
            <p:cNvSpPr txBox="1"/>
            <p:nvPr/>
          </p:nvSpPr>
          <p:spPr>
            <a:xfrm>
              <a:off x="1440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94" name="Google Shape;894;p17"/>
            <p:cNvSpPr txBox="1"/>
            <p:nvPr/>
          </p:nvSpPr>
          <p:spPr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95" name="Google Shape;895;p17"/>
            <p:cNvSpPr txBox="1"/>
            <p:nvPr/>
          </p:nvSpPr>
          <p:spPr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96" name="Google Shape;896;p17"/>
            <p:cNvSpPr txBox="1"/>
            <p:nvPr/>
          </p:nvSpPr>
          <p:spPr>
            <a:xfrm>
              <a:off x="2448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97" name="Google Shape;897;p17"/>
            <p:cNvSpPr txBox="1"/>
            <p:nvPr/>
          </p:nvSpPr>
          <p:spPr>
            <a:xfrm>
              <a:off x="2208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98" name="Google Shape;898;p17"/>
            <p:cNvSpPr txBox="1"/>
            <p:nvPr/>
          </p:nvSpPr>
          <p:spPr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99" name="Google Shape;899;p17"/>
            <p:cNvSpPr txBox="1"/>
            <p:nvPr/>
          </p:nvSpPr>
          <p:spPr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900" name="Google Shape;900;p17"/>
            <p:cNvSpPr txBox="1"/>
            <p:nvPr/>
          </p:nvSpPr>
          <p:spPr>
            <a:xfrm>
              <a:off x="3216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01" name="Google Shape;901;p17"/>
            <p:cNvSpPr txBox="1"/>
            <p:nvPr/>
          </p:nvSpPr>
          <p:spPr>
            <a:xfrm>
              <a:off x="2976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02" name="Google Shape;902;p17"/>
            <p:cNvSpPr txBox="1"/>
            <p:nvPr/>
          </p:nvSpPr>
          <p:spPr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903" name="Google Shape;903;p17"/>
            <p:cNvSpPr txBox="1"/>
            <p:nvPr/>
          </p:nvSpPr>
          <p:spPr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904" name="Google Shape;904;p17"/>
            <p:cNvSpPr txBox="1"/>
            <p:nvPr/>
          </p:nvSpPr>
          <p:spPr>
            <a:xfrm>
              <a:off x="3984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905" name="Google Shape;905;p17"/>
            <p:cNvSpPr txBox="1"/>
            <p:nvPr/>
          </p:nvSpPr>
          <p:spPr>
            <a:xfrm>
              <a:off x="3744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906" name="Google Shape;906;p17"/>
            <p:cNvCxnSpPr/>
            <p:nvPr/>
          </p:nvCxnSpPr>
          <p:spPr>
            <a:xfrm flipH="1">
              <a:off x="1680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07" name="Google Shape;907;p17"/>
            <p:cNvCxnSpPr/>
            <p:nvPr/>
          </p:nvCxnSpPr>
          <p:spPr>
            <a:xfrm>
              <a:off x="2064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08" name="Google Shape;908;p17"/>
            <p:cNvCxnSpPr/>
            <p:nvPr/>
          </p:nvCxnSpPr>
          <p:spPr>
            <a:xfrm flipH="1">
              <a:off x="3216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09" name="Google Shape;909;p17"/>
            <p:cNvCxnSpPr/>
            <p:nvPr/>
          </p:nvCxnSpPr>
          <p:spPr>
            <a:xfrm>
              <a:off x="3600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910" name="Google Shape;910;p17"/>
          <p:cNvGrpSpPr/>
          <p:nvPr/>
        </p:nvGrpSpPr>
        <p:grpSpPr>
          <a:xfrm>
            <a:off x="2066925" y="3260725"/>
            <a:ext cx="4724400" cy="1143000"/>
            <a:chOff x="1344" y="2928"/>
            <a:chExt cx="2976" cy="720"/>
          </a:xfrm>
        </p:grpSpPr>
        <p:sp>
          <p:nvSpPr>
            <p:cNvPr id="911" name="Google Shape;911;p17"/>
            <p:cNvSpPr txBox="1"/>
            <p:nvPr/>
          </p:nvSpPr>
          <p:spPr>
            <a:xfrm>
              <a:off x="1359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12" name="Google Shape;912;p17"/>
            <p:cNvSpPr txBox="1"/>
            <p:nvPr/>
          </p:nvSpPr>
          <p:spPr>
            <a:xfrm>
              <a:off x="1344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913" name="Google Shape;913;p17"/>
            <p:cNvSpPr txBox="1"/>
            <p:nvPr/>
          </p:nvSpPr>
          <p:spPr>
            <a:xfrm>
              <a:off x="1791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14" name="Google Shape;914;p17"/>
            <p:cNvSpPr txBox="1"/>
            <p:nvPr/>
          </p:nvSpPr>
          <p:spPr>
            <a:xfrm>
              <a:off x="1776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15" name="Google Shape;915;p17"/>
            <p:cNvSpPr txBox="1"/>
            <p:nvPr/>
          </p:nvSpPr>
          <p:spPr>
            <a:xfrm>
              <a:off x="2127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16" name="Google Shape;916;p17"/>
            <p:cNvSpPr txBox="1"/>
            <p:nvPr/>
          </p:nvSpPr>
          <p:spPr>
            <a:xfrm>
              <a:off x="2112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17" name="Google Shape;917;p17"/>
            <p:cNvSpPr txBox="1"/>
            <p:nvPr/>
          </p:nvSpPr>
          <p:spPr>
            <a:xfrm>
              <a:off x="2559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18" name="Google Shape;918;p17"/>
            <p:cNvSpPr txBox="1"/>
            <p:nvPr/>
          </p:nvSpPr>
          <p:spPr>
            <a:xfrm>
              <a:off x="2544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919" name="Google Shape;919;p17"/>
            <p:cNvSpPr txBox="1"/>
            <p:nvPr/>
          </p:nvSpPr>
          <p:spPr>
            <a:xfrm>
              <a:off x="2880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20" name="Google Shape;920;p17"/>
            <p:cNvSpPr txBox="1"/>
            <p:nvPr/>
          </p:nvSpPr>
          <p:spPr>
            <a:xfrm>
              <a:off x="3360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921" name="Google Shape;921;p17"/>
            <p:cNvSpPr txBox="1"/>
            <p:nvPr/>
          </p:nvSpPr>
          <p:spPr>
            <a:xfrm>
              <a:off x="3312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3696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923" name="Google Shape;923;p17"/>
            <p:cNvSpPr txBox="1"/>
            <p:nvPr/>
          </p:nvSpPr>
          <p:spPr>
            <a:xfrm>
              <a:off x="3648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24" name="Google Shape;924;p17"/>
            <p:cNvSpPr txBox="1"/>
            <p:nvPr/>
          </p:nvSpPr>
          <p:spPr>
            <a:xfrm>
              <a:off x="4128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925" name="Google Shape;925;p17"/>
            <p:cNvSpPr txBox="1"/>
            <p:nvPr/>
          </p:nvSpPr>
          <p:spPr>
            <a:xfrm>
              <a:off x="4080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926" name="Google Shape;926;p17"/>
            <p:cNvSpPr txBox="1"/>
            <p:nvPr/>
          </p:nvSpPr>
          <p:spPr>
            <a:xfrm>
              <a:off x="2928" y="325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927" name="Google Shape;927;p17"/>
            <p:cNvCxnSpPr/>
            <p:nvPr/>
          </p:nvCxnSpPr>
          <p:spPr>
            <a:xfrm flipH="1">
              <a:off x="1536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28" name="Google Shape;928;p17"/>
            <p:cNvCxnSpPr/>
            <p:nvPr/>
          </p:nvCxnSpPr>
          <p:spPr>
            <a:xfrm>
              <a:off x="1680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29" name="Google Shape;929;p17"/>
            <p:cNvCxnSpPr/>
            <p:nvPr/>
          </p:nvCxnSpPr>
          <p:spPr>
            <a:xfrm flipH="1">
              <a:off x="2304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30" name="Google Shape;930;p17"/>
            <p:cNvCxnSpPr/>
            <p:nvPr/>
          </p:nvCxnSpPr>
          <p:spPr>
            <a:xfrm>
              <a:off x="2448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31" name="Google Shape;931;p17"/>
            <p:cNvCxnSpPr/>
            <p:nvPr/>
          </p:nvCxnSpPr>
          <p:spPr>
            <a:xfrm flipH="1">
              <a:off x="3072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32" name="Google Shape;932;p17"/>
            <p:cNvCxnSpPr/>
            <p:nvPr/>
          </p:nvCxnSpPr>
          <p:spPr>
            <a:xfrm>
              <a:off x="3216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33" name="Google Shape;933;p17"/>
            <p:cNvCxnSpPr/>
            <p:nvPr/>
          </p:nvCxnSpPr>
          <p:spPr>
            <a:xfrm flipH="1">
              <a:off x="3840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34" name="Google Shape;934;p17"/>
            <p:cNvCxnSpPr/>
            <p:nvPr/>
          </p:nvCxnSpPr>
          <p:spPr>
            <a:xfrm>
              <a:off x="3984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935" name="Google Shape;935;p17"/>
          <p:cNvGrpSpPr/>
          <p:nvPr/>
        </p:nvGrpSpPr>
        <p:grpSpPr>
          <a:xfrm>
            <a:off x="2227262" y="4394200"/>
            <a:ext cx="4511675" cy="974725"/>
            <a:chOff x="1382" y="2218"/>
            <a:chExt cx="2842" cy="614"/>
          </a:xfrm>
        </p:grpSpPr>
        <p:sp>
          <p:nvSpPr>
            <p:cNvPr id="936" name="Google Shape;936;p17"/>
            <p:cNvSpPr txBox="1"/>
            <p:nvPr/>
          </p:nvSpPr>
          <p:spPr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37" name="Google Shape;937;p17"/>
            <p:cNvSpPr txBox="1"/>
            <p:nvPr/>
          </p:nvSpPr>
          <p:spPr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38" name="Google Shape;938;p17"/>
            <p:cNvSpPr txBox="1"/>
            <p:nvPr/>
          </p:nvSpPr>
          <p:spPr>
            <a:xfrm>
              <a:off x="1680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939" name="Google Shape;939;p17"/>
            <p:cNvSpPr txBox="1"/>
            <p:nvPr/>
          </p:nvSpPr>
          <p:spPr>
            <a:xfrm>
              <a:off x="1440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40" name="Google Shape;940;p17"/>
            <p:cNvSpPr txBox="1"/>
            <p:nvPr/>
          </p:nvSpPr>
          <p:spPr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41" name="Google Shape;941;p17"/>
            <p:cNvSpPr txBox="1"/>
            <p:nvPr/>
          </p:nvSpPr>
          <p:spPr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42" name="Google Shape;942;p17"/>
            <p:cNvSpPr txBox="1"/>
            <p:nvPr/>
          </p:nvSpPr>
          <p:spPr>
            <a:xfrm>
              <a:off x="2448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943" name="Google Shape;943;p17"/>
            <p:cNvSpPr txBox="1"/>
            <p:nvPr/>
          </p:nvSpPr>
          <p:spPr>
            <a:xfrm>
              <a:off x="2208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44" name="Google Shape;944;p17"/>
            <p:cNvSpPr txBox="1"/>
            <p:nvPr/>
          </p:nvSpPr>
          <p:spPr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945" name="Google Shape;945;p17"/>
            <p:cNvSpPr txBox="1"/>
            <p:nvPr/>
          </p:nvSpPr>
          <p:spPr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946" name="Google Shape;946;p17"/>
            <p:cNvSpPr txBox="1"/>
            <p:nvPr/>
          </p:nvSpPr>
          <p:spPr>
            <a:xfrm>
              <a:off x="3216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47" name="Google Shape;947;p17"/>
            <p:cNvSpPr txBox="1"/>
            <p:nvPr/>
          </p:nvSpPr>
          <p:spPr>
            <a:xfrm>
              <a:off x="2976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48" name="Google Shape;948;p17"/>
            <p:cNvSpPr txBox="1"/>
            <p:nvPr/>
          </p:nvSpPr>
          <p:spPr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949" name="Google Shape;949;p17"/>
            <p:cNvSpPr txBox="1"/>
            <p:nvPr/>
          </p:nvSpPr>
          <p:spPr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950" name="Google Shape;950;p17"/>
            <p:cNvSpPr txBox="1"/>
            <p:nvPr/>
          </p:nvSpPr>
          <p:spPr>
            <a:xfrm>
              <a:off x="3984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951" name="Google Shape;951;p17"/>
            <p:cNvSpPr txBox="1"/>
            <p:nvPr/>
          </p:nvSpPr>
          <p:spPr>
            <a:xfrm>
              <a:off x="3744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952" name="Google Shape;952;p17"/>
            <p:cNvCxnSpPr/>
            <p:nvPr/>
          </p:nvCxnSpPr>
          <p:spPr>
            <a:xfrm rot="10800000">
              <a:off x="1382" y="2239"/>
              <a:ext cx="144" cy="3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953" name="Google Shape;953;p17"/>
            <p:cNvCxnSpPr/>
            <p:nvPr/>
          </p:nvCxnSpPr>
          <p:spPr>
            <a:xfrm flipH="1" rot="10800000">
              <a:off x="1671" y="2229"/>
              <a:ext cx="184" cy="3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954" name="Google Shape;954;p17"/>
            <p:cNvCxnSpPr/>
            <p:nvPr/>
          </p:nvCxnSpPr>
          <p:spPr>
            <a:xfrm flipH="1" rot="10800000">
              <a:off x="2471" y="2224"/>
              <a:ext cx="184" cy="3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955" name="Google Shape;955;p17"/>
            <p:cNvCxnSpPr/>
            <p:nvPr/>
          </p:nvCxnSpPr>
          <p:spPr>
            <a:xfrm rot="10800000">
              <a:off x="2184" y="2224"/>
              <a:ext cx="249" cy="3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956" name="Google Shape;956;p17"/>
            <p:cNvCxnSpPr/>
            <p:nvPr/>
          </p:nvCxnSpPr>
          <p:spPr>
            <a:xfrm rot="10800000">
              <a:off x="3015" y="2239"/>
              <a:ext cx="177" cy="33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957" name="Google Shape;957;p17"/>
            <p:cNvCxnSpPr/>
            <p:nvPr/>
          </p:nvCxnSpPr>
          <p:spPr>
            <a:xfrm flipH="1" rot="10800000">
              <a:off x="3201" y="2218"/>
              <a:ext cx="183" cy="3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958" name="Google Shape;958;p17"/>
            <p:cNvCxnSpPr/>
            <p:nvPr/>
          </p:nvCxnSpPr>
          <p:spPr>
            <a:xfrm rot="10800000">
              <a:off x="3768" y="2229"/>
              <a:ext cx="201" cy="35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959" name="Google Shape;959;p17"/>
            <p:cNvCxnSpPr/>
            <p:nvPr/>
          </p:nvCxnSpPr>
          <p:spPr>
            <a:xfrm flipH="1" rot="10800000">
              <a:off x="3984" y="2229"/>
              <a:ext cx="192" cy="3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sp>
        <p:nvSpPr>
          <p:cNvPr id="960" name="Google Shape;960;p17"/>
          <p:cNvSpPr txBox="1"/>
          <p:nvPr/>
        </p:nvSpPr>
        <p:spPr>
          <a:xfrm>
            <a:off x="333375" y="700087"/>
            <a:ext cx="1552575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Conquer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966" name="Google Shape;966;p18"/>
          <p:cNvGrpSpPr/>
          <p:nvPr/>
        </p:nvGrpSpPr>
        <p:grpSpPr>
          <a:xfrm>
            <a:off x="2957512" y="60325"/>
            <a:ext cx="3048000" cy="614362"/>
            <a:chOff x="1905" y="912"/>
            <a:chExt cx="1920" cy="387"/>
          </a:xfrm>
        </p:grpSpPr>
        <p:sp>
          <p:nvSpPr>
            <p:cNvPr id="967" name="Google Shape;967;p18"/>
            <p:cNvSpPr txBox="1"/>
            <p:nvPr/>
          </p:nvSpPr>
          <p:spPr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68" name="Google Shape;968;p18"/>
            <p:cNvSpPr txBox="1"/>
            <p:nvPr/>
          </p:nvSpPr>
          <p:spPr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69" name="Google Shape;969;p18"/>
            <p:cNvSpPr txBox="1"/>
            <p:nvPr/>
          </p:nvSpPr>
          <p:spPr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70" name="Google Shape;970;p18"/>
            <p:cNvSpPr txBox="1"/>
            <p:nvPr/>
          </p:nvSpPr>
          <p:spPr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71" name="Google Shape;971;p18"/>
            <p:cNvSpPr txBox="1"/>
            <p:nvPr/>
          </p:nvSpPr>
          <p:spPr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972" name="Google Shape;972;p18"/>
            <p:cNvSpPr txBox="1"/>
            <p:nvPr/>
          </p:nvSpPr>
          <p:spPr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973" name="Google Shape;973;p18"/>
            <p:cNvSpPr txBox="1"/>
            <p:nvPr/>
          </p:nvSpPr>
          <p:spPr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974" name="Google Shape;974;p18"/>
            <p:cNvSpPr txBox="1"/>
            <p:nvPr/>
          </p:nvSpPr>
          <p:spPr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975" name="Google Shape;975;p18"/>
            <p:cNvSpPr txBox="1"/>
            <p:nvPr/>
          </p:nvSpPr>
          <p:spPr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976" name="Google Shape;976;p18"/>
            <p:cNvSpPr txBox="1"/>
            <p:nvPr/>
          </p:nvSpPr>
          <p:spPr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77" name="Google Shape;977;p18"/>
            <p:cNvSpPr txBox="1"/>
            <p:nvPr/>
          </p:nvSpPr>
          <p:spPr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78" name="Google Shape;978;p18"/>
            <p:cNvSpPr txBox="1"/>
            <p:nvPr/>
          </p:nvSpPr>
          <p:spPr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79" name="Google Shape;979;p18"/>
            <p:cNvSpPr txBox="1"/>
            <p:nvPr/>
          </p:nvSpPr>
          <p:spPr>
            <a:xfrm>
              <a:off x="2625" y="1069"/>
              <a:ext cx="240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980" name="Google Shape;980;p18"/>
            <p:cNvSpPr txBox="1"/>
            <p:nvPr/>
          </p:nvSpPr>
          <p:spPr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81" name="Google Shape;981;p18"/>
            <p:cNvSpPr txBox="1"/>
            <p:nvPr/>
          </p:nvSpPr>
          <p:spPr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82" name="Google Shape;982;p18"/>
            <p:cNvSpPr txBox="1"/>
            <p:nvPr/>
          </p:nvSpPr>
          <p:spPr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983" name="Google Shape;983;p18"/>
            <p:cNvCxnSpPr/>
            <p:nvPr/>
          </p:nvCxnSpPr>
          <p:spPr>
            <a:xfrm>
              <a:off x="1905" y="106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4" name="Google Shape;984;p18"/>
            <p:cNvCxnSpPr/>
            <p:nvPr/>
          </p:nvCxnSpPr>
          <p:spPr>
            <a:xfrm>
              <a:off x="1905" y="129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5" name="Google Shape;985;p18"/>
            <p:cNvCxnSpPr/>
            <p:nvPr/>
          </p:nvCxnSpPr>
          <p:spPr>
            <a:xfrm>
              <a:off x="190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6" name="Google Shape;986;p18"/>
            <p:cNvCxnSpPr/>
            <p:nvPr/>
          </p:nvCxnSpPr>
          <p:spPr>
            <a:xfrm>
              <a:off x="21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7" name="Google Shape;987;p18"/>
            <p:cNvCxnSpPr/>
            <p:nvPr/>
          </p:nvCxnSpPr>
          <p:spPr>
            <a:xfrm>
              <a:off x="23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8" name="Google Shape;988;p18"/>
            <p:cNvCxnSpPr/>
            <p:nvPr/>
          </p:nvCxnSpPr>
          <p:spPr>
            <a:xfrm>
              <a:off x="262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9" name="Google Shape;989;p18"/>
            <p:cNvCxnSpPr/>
            <p:nvPr/>
          </p:nvCxnSpPr>
          <p:spPr>
            <a:xfrm>
              <a:off x="286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0" name="Google Shape;990;p18"/>
            <p:cNvCxnSpPr/>
            <p:nvPr/>
          </p:nvCxnSpPr>
          <p:spPr>
            <a:xfrm>
              <a:off x="310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1" name="Google Shape;991;p18"/>
            <p:cNvCxnSpPr/>
            <p:nvPr/>
          </p:nvCxnSpPr>
          <p:spPr>
            <a:xfrm>
              <a:off x="33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2" name="Google Shape;992;p18"/>
            <p:cNvCxnSpPr/>
            <p:nvPr/>
          </p:nvCxnSpPr>
          <p:spPr>
            <a:xfrm>
              <a:off x="35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3" name="Google Shape;993;p18"/>
            <p:cNvCxnSpPr/>
            <p:nvPr/>
          </p:nvCxnSpPr>
          <p:spPr>
            <a:xfrm>
              <a:off x="382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94" name="Google Shape;994;p18"/>
          <p:cNvGrpSpPr/>
          <p:nvPr/>
        </p:nvGrpSpPr>
        <p:grpSpPr>
          <a:xfrm>
            <a:off x="2447925" y="822325"/>
            <a:ext cx="3962400" cy="1066800"/>
            <a:chOff x="1584" y="1392"/>
            <a:chExt cx="2496" cy="672"/>
          </a:xfrm>
        </p:grpSpPr>
        <p:sp>
          <p:nvSpPr>
            <p:cNvPr id="995" name="Google Shape;995;p18"/>
            <p:cNvSpPr txBox="1"/>
            <p:nvPr/>
          </p:nvSpPr>
          <p:spPr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96" name="Google Shape;996;p18"/>
            <p:cNvSpPr txBox="1"/>
            <p:nvPr/>
          </p:nvSpPr>
          <p:spPr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97" name="Google Shape;997;p18"/>
            <p:cNvSpPr txBox="1"/>
            <p:nvPr/>
          </p:nvSpPr>
          <p:spPr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98" name="Google Shape;998;p18"/>
            <p:cNvSpPr txBox="1"/>
            <p:nvPr/>
          </p:nvSpPr>
          <p:spPr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99" name="Google Shape;999;p18"/>
            <p:cNvSpPr txBox="1"/>
            <p:nvPr/>
          </p:nvSpPr>
          <p:spPr>
            <a:xfrm>
              <a:off x="230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000" name="Google Shape;1000;p18"/>
            <p:cNvSpPr txBox="1"/>
            <p:nvPr/>
          </p:nvSpPr>
          <p:spPr>
            <a:xfrm>
              <a:off x="206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01" name="Google Shape;1001;p18"/>
            <p:cNvSpPr txBox="1"/>
            <p:nvPr/>
          </p:nvSpPr>
          <p:spPr>
            <a:xfrm>
              <a:off x="1824" y="1834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02" name="Google Shape;1002;p18"/>
            <p:cNvSpPr txBox="1"/>
            <p:nvPr/>
          </p:nvSpPr>
          <p:spPr>
            <a:xfrm>
              <a:off x="158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003" name="Google Shape;1003;p18"/>
            <p:cNvSpPr txBox="1"/>
            <p:nvPr/>
          </p:nvSpPr>
          <p:spPr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004" name="Google Shape;1004;p18"/>
            <p:cNvSpPr txBox="1"/>
            <p:nvPr/>
          </p:nvSpPr>
          <p:spPr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005" name="Google Shape;1005;p18"/>
            <p:cNvSpPr txBox="1"/>
            <p:nvPr/>
          </p:nvSpPr>
          <p:spPr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006" name="Google Shape;1006;p18"/>
            <p:cNvSpPr txBox="1"/>
            <p:nvPr/>
          </p:nvSpPr>
          <p:spPr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007" name="Google Shape;1007;p18"/>
            <p:cNvSpPr txBox="1"/>
            <p:nvPr/>
          </p:nvSpPr>
          <p:spPr>
            <a:xfrm>
              <a:off x="384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008" name="Google Shape;1008;p18"/>
            <p:cNvSpPr txBox="1"/>
            <p:nvPr/>
          </p:nvSpPr>
          <p:spPr>
            <a:xfrm>
              <a:off x="360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09" name="Google Shape;1009;p18"/>
            <p:cNvSpPr txBox="1"/>
            <p:nvPr/>
          </p:nvSpPr>
          <p:spPr>
            <a:xfrm>
              <a:off x="3360" y="1834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010" name="Google Shape;1010;p18"/>
            <p:cNvSpPr txBox="1"/>
            <p:nvPr/>
          </p:nvSpPr>
          <p:spPr>
            <a:xfrm>
              <a:off x="312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1011" name="Google Shape;1011;p18"/>
            <p:cNvCxnSpPr/>
            <p:nvPr/>
          </p:nvCxnSpPr>
          <p:spPr>
            <a:xfrm flipH="1">
              <a:off x="2208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12" name="Google Shape;1012;p18"/>
            <p:cNvCxnSpPr/>
            <p:nvPr/>
          </p:nvCxnSpPr>
          <p:spPr>
            <a:xfrm>
              <a:off x="2880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013" name="Google Shape;1013;p18"/>
          <p:cNvGrpSpPr/>
          <p:nvPr/>
        </p:nvGrpSpPr>
        <p:grpSpPr>
          <a:xfrm>
            <a:off x="2219325" y="2041525"/>
            <a:ext cx="4419600" cy="1066800"/>
            <a:chOff x="1440" y="2160"/>
            <a:chExt cx="2784" cy="672"/>
          </a:xfrm>
        </p:grpSpPr>
        <p:sp>
          <p:nvSpPr>
            <p:cNvPr id="1014" name="Google Shape;1014;p18"/>
            <p:cNvSpPr txBox="1"/>
            <p:nvPr/>
          </p:nvSpPr>
          <p:spPr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15" name="Google Shape;1015;p18"/>
            <p:cNvSpPr txBox="1"/>
            <p:nvPr/>
          </p:nvSpPr>
          <p:spPr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16" name="Google Shape;1016;p18"/>
            <p:cNvSpPr txBox="1"/>
            <p:nvPr/>
          </p:nvSpPr>
          <p:spPr>
            <a:xfrm>
              <a:off x="1680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17" name="Google Shape;1017;p18"/>
            <p:cNvSpPr txBox="1"/>
            <p:nvPr/>
          </p:nvSpPr>
          <p:spPr>
            <a:xfrm>
              <a:off x="1440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018" name="Google Shape;1018;p18"/>
            <p:cNvSpPr txBox="1"/>
            <p:nvPr/>
          </p:nvSpPr>
          <p:spPr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019" name="Google Shape;1019;p18"/>
            <p:cNvSpPr txBox="1"/>
            <p:nvPr/>
          </p:nvSpPr>
          <p:spPr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20" name="Google Shape;1020;p18"/>
            <p:cNvSpPr txBox="1"/>
            <p:nvPr/>
          </p:nvSpPr>
          <p:spPr>
            <a:xfrm>
              <a:off x="2448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021" name="Google Shape;1021;p18"/>
            <p:cNvSpPr txBox="1"/>
            <p:nvPr/>
          </p:nvSpPr>
          <p:spPr>
            <a:xfrm>
              <a:off x="2208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22" name="Google Shape;1022;p18"/>
            <p:cNvSpPr txBox="1"/>
            <p:nvPr/>
          </p:nvSpPr>
          <p:spPr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023" name="Google Shape;1023;p18"/>
            <p:cNvSpPr txBox="1"/>
            <p:nvPr/>
          </p:nvSpPr>
          <p:spPr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024" name="Google Shape;1024;p18"/>
            <p:cNvSpPr txBox="1"/>
            <p:nvPr/>
          </p:nvSpPr>
          <p:spPr>
            <a:xfrm>
              <a:off x="3216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025" name="Google Shape;1025;p18"/>
            <p:cNvSpPr txBox="1"/>
            <p:nvPr/>
          </p:nvSpPr>
          <p:spPr>
            <a:xfrm>
              <a:off x="2976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26" name="Google Shape;1026;p18"/>
            <p:cNvSpPr txBox="1"/>
            <p:nvPr/>
          </p:nvSpPr>
          <p:spPr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027" name="Google Shape;1027;p18"/>
            <p:cNvSpPr txBox="1"/>
            <p:nvPr/>
          </p:nvSpPr>
          <p:spPr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028" name="Google Shape;1028;p18"/>
            <p:cNvSpPr txBox="1"/>
            <p:nvPr/>
          </p:nvSpPr>
          <p:spPr>
            <a:xfrm>
              <a:off x="3984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029" name="Google Shape;1029;p18"/>
            <p:cNvSpPr txBox="1"/>
            <p:nvPr/>
          </p:nvSpPr>
          <p:spPr>
            <a:xfrm>
              <a:off x="3744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1030" name="Google Shape;1030;p18"/>
            <p:cNvCxnSpPr/>
            <p:nvPr/>
          </p:nvCxnSpPr>
          <p:spPr>
            <a:xfrm flipH="1">
              <a:off x="1680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31" name="Google Shape;1031;p18"/>
            <p:cNvCxnSpPr/>
            <p:nvPr/>
          </p:nvCxnSpPr>
          <p:spPr>
            <a:xfrm>
              <a:off x="2064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32" name="Google Shape;1032;p18"/>
            <p:cNvCxnSpPr/>
            <p:nvPr/>
          </p:nvCxnSpPr>
          <p:spPr>
            <a:xfrm flipH="1">
              <a:off x="3216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33" name="Google Shape;1033;p18"/>
            <p:cNvCxnSpPr/>
            <p:nvPr/>
          </p:nvCxnSpPr>
          <p:spPr>
            <a:xfrm>
              <a:off x="3600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034" name="Google Shape;1034;p18"/>
          <p:cNvGrpSpPr/>
          <p:nvPr/>
        </p:nvGrpSpPr>
        <p:grpSpPr>
          <a:xfrm>
            <a:off x="2066925" y="3260725"/>
            <a:ext cx="4724400" cy="1143000"/>
            <a:chOff x="1344" y="2928"/>
            <a:chExt cx="2976" cy="720"/>
          </a:xfrm>
        </p:grpSpPr>
        <p:sp>
          <p:nvSpPr>
            <p:cNvPr id="1035" name="Google Shape;1035;p18"/>
            <p:cNvSpPr txBox="1"/>
            <p:nvPr/>
          </p:nvSpPr>
          <p:spPr>
            <a:xfrm>
              <a:off x="1359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36" name="Google Shape;1036;p18"/>
            <p:cNvSpPr txBox="1"/>
            <p:nvPr/>
          </p:nvSpPr>
          <p:spPr>
            <a:xfrm>
              <a:off x="1344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037" name="Google Shape;1037;p18"/>
            <p:cNvSpPr txBox="1"/>
            <p:nvPr/>
          </p:nvSpPr>
          <p:spPr>
            <a:xfrm>
              <a:off x="1791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38" name="Google Shape;1038;p18"/>
            <p:cNvSpPr txBox="1"/>
            <p:nvPr/>
          </p:nvSpPr>
          <p:spPr>
            <a:xfrm>
              <a:off x="1776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39" name="Google Shape;1039;p18"/>
            <p:cNvSpPr txBox="1"/>
            <p:nvPr/>
          </p:nvSpPr>
          <p:spPr>
            <a:xfrm>
              <a:off x="2127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040" name="Google Shape;1040;p18"/>
            <p:cNvSpPr txBox="1"/>
            <p:nvPr/>
          </p:nvSpPr>
          <p:spPr>
            <a:xfrm>
              <a:off x="2112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41" name="Google Shape;1041;p18"/>
            <p:cNvSpPr txBox="1"/>
            <p:nvPr/>
          </p:nvSpPr>
          <p:spPr>
            <a:xfrm>
              <a:off x="2559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42" name="Google Shape;1042;p18"/>
            <p:cNvSpPr txBox="1"/>
            <p:nvPr/>
          </p:nvSpPr>
          <p:spPr>
            <a:xfrm>
              <a:off x="2544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043" name="Google Shape;1043;p18"/>
            <p:cNvSpPr txBox="1"/>
            <p:nvPr/>
          </p:nvSpPr>
          <p:spPr>
            <a:xfrm>
              <a:off x="2880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44" name="Google Shape;1044;p18"/>
            <p:cNvSpPr txBox="1"/>
            <p:nvPr/>
          </p:nvSpPr>
          <p:spPr>
            <a:xfrm>
              <a:off x="3360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045" name="Google Shape;1045;p18"/>
            <p:cNvSpPr txBox="1"/>
            <p:nvPr/>
          </p:nvSpPr>
          <p:spPr>
            <a:xfrm>
              <a:off x="3312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046" name="Google Shape;1046;p18"/>
            <p:cNvSpPr txBox="1"/>
            <p:nvPr/>
          </p:nvSpPr>
          <p:spPr>
            <a:xfrm>
              <a:off x="3696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047" name="Google Shape;1047;p18"/>
            <p:cNvSpPr txBox="1"/>
            <p:nvPr/>
          </p:nvSpPr>
          <p:spPr>
            <a:xfrm>
              <a:off x="3648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48" name="Google Shape;1048;p18"/>
            <p:cNvSpPr txBox="1"/>
            <p:nvPr/>
          </p:nvSpPr>
          <p:spPr>
            <a:xfrm>
              <a:off x="4128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049" name="Google Shape;1049;p18"/>
            <p:cNvSpPr txBox="1"/>
            <p:nvPr/>
          </p:nvSpPr>
          <p:spPr>
            <a:xfrm>
              <a:off x="4080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050" name="Google Shape;1050;p18"/>
            <p:cNvSpPr txBox="1"/>
            <p:nvPr/>
          </p:nvSpPr>
          <p:spPr>
            <a:xfrm>
              <a:off x="2928" y="325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1051" name="Google Shape;1051;p18"/>
            <p:cNvCxnSpPr/>
            <p:nvPr/>
          </p:nvCxnSpPr>
          <p:spPr>
            <a:xfrm flipH="1">
              <a:off x="1536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52" name="Google Shape;1052;p18"/>
            <p:cNvCxnSpPr/>
            <p:nvPr/>
          </p:nvCxnSpPr>
          <p:spPr>
            <a:xfrm>
              <a:off x="1680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53" name="Google Shape;1053;p18"/>
            <p:cNvCxnSpPr/>
            <p:nvPr/>
          </p:nvCxnSpPr>
          <p:spPr>
            <a:xfrm flipH="1">
              <a:off x="2304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54" name="Google Shape;1054;p18"/>
            <p:cNvCxnSpPr/>
            <p:nvPr/>
          </p:nvCxnSpPr>
          <p:spPr>
            <a:xfrm>
              <a:off x="2448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55" name="Google Shape;1055;p18"/>
            <p:cNvCxnSpPr/>
            <p:nvPr/>
          </p:nvCxnSpPr>
          <p:spPr>
            <a:xfrm flipH="1">
              <a:off x="3072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56" name="Google Shape;1056;p18"/>
            <p:cNvCxnSpPr/>
            <p:nvPr/>
          </p:nvCxnSpPr>
          <p:spPr>
            <a:xfrm>
              <a:off x="3216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57" name="Google Shape;1057;p18"/>
            <p:cNvCxnSpPr/>
            <p:nvPr/>
          </p:nvCxnSpPr>
          <p:spPr>
            <a:xfrm flipH="1">
              <a:off x="3840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58" name="Google Shape;1058;p18"/>
            <p:cNvCxnSpPr/>
            <p:nvPr/>
          </p:nvCxnSpPr>
          <p:spPr>
            <a:xfrm>
              <a:off x="3984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059" name="Google Shape;1059;p18"/>
          <p:cNvGrpSpPr/>
          <p:nvPr/>
        </p:nvGrpSpPr>
        <p:grpSpPr>
          <a:xfrm>
            <a:off x="2227262" y="4394200"/>
            <a:ext cx="4511675" cy="974725"/>
            <a:chOff x="1382" y="2218"/>
            <a:chExt cx="2842" cy="614"/>
          </a:xfrm>
        </p:grpSpPr>
        <p:sp>
          <p:nvSpPr>
            <p:cNvPr id="1060" name="Google Shape;1060;p18"/>
            <p:cNvSpPr txBox="1"/>
            <p:nvPr/>
          </p:nvSpPr>
          <p:spPr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61" name="Google Shape;1061;p18"/>
            <p:cNvSpPr txBox="1"/>
            <p:nvPr/>
          </p:nvSpPr>
          <p:spPr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62" name="Google Shape;1062;p18"/>
            <p:cNvSpPr txBox="1"/>
            <p:nvPr/>
          </p:nvSpPr>
          <p:spPr>
            <a:xfrm>
              <a:off x="1680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063" name="Google Shape;1063;p18"/>
            <p:cNvSpPr txBox="1"/>
            <p:nvPr/>
          </p:nvSpPr>
          <p:spPr>
            <a:xfrm>
              <a:off x="1440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64" name="Google Shape;1064;p18"/>
            <p:cNvSpPr txBox="1"/>
            <p:nvPr/>
          </p:nvSpPr>
          <p:spPr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065" name="Google Shape;1065;p18"/>
            <p:cNvSpPr txBox="1"/>
            <p:nvPr/>
          </p:nvSpPr>
          <p:spPr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66" name="Google Shape;1066;p18"/>
            <p:cNvSpPr txBox="1"/>
            <p:nvPr/>
          </p:nvSpPr>
          <p:spPr>
            <a:xfrm>
              <a:off x="2448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067" name="Google Shape;1067;p18"/>
            <p:cNvSpPr txBox="1"/>
            <p:nvPr/>
          </p:nvSpPr>
          <p:spPr>
            <a:xfrm>
              <a:off x="2208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68" name="Google Shape;1068;p18"/>
            <p:cNvSpPr txBox="1"/>
            <p:nvPr/>
          </p:nvSpPr>
          <p:spPr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069" name="Google Shape;1069;p18"/>
            <p:cNvSpPr txBox="1"/>
            <p:nvPr/>
          </p:nvSpPr>
          <p:spPr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070" name="Google Shape;1070;p18"/>
            <p:cNvSpPr txBox="1"/>
            <p:nvPr/>
          </p:nvSpPr>
          <p:spPr>
            <a:xfrm>
              <a:off x="3216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071" name="Google Shape;1071;p18"/>
            <p:cNvSpPr txBox="1"/>
            <p:nvPr/>
          </p:nvSpPr>
          <p:spPr>
            <a:xfrm>
              <a:off x="2976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72" name="Google Shape;1072;p18"/>
            <p:cNvSpPr txBox="1"/>
            <p:nvPr/>
          </p:nvSpPr>
          <p:spPr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073" name="Google Shape;1073;p18"/>
            <p:cNvSpPr txBox="1"/>
            <p:nvPr/>
          </p:nvSpPr>
          <p:spPr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074" name="Google Shape;1074;p18"/>
            <p:cNvSpPr txBox="1"/>
            <p:nvPr/>
          </p:nvSpPr>
          <p:spPr>
            <a:xfrm>
              <a:off x="3984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075" name="Google Shape;1075;p18"/>
            <p:cNvSpPr txBox="1"/>
            <p:nvPr/>
          </p:nvSpPr>
          <p:spPr>
            <a:xfrm>
              <a:off x="3744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1076" name="Google Shape;1076;p18"/>
            <p:cNvCxnSpPr/>
            <p:nvPr/>
          </p:nvCxnSpPr>
          <p:spPr>
            <a:xfrm rot="10800000">
              <a:off x="1382" y="2239"/>
              <a:ext cx="144" cy="3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077" name="Google Shape;1077;p18"/>
            <p:cNvCxnSpPr/>
            <p:nvPr/>
          </p:nvCxnSpPr>
          <p:spPr>
            <a:xfrm flipH="1" rot="10800000">
              <a:off x="1671" y="2229"/>
              <a:ext cx="184" cy="3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078" name="Google Shape;1078;p18"/>
            <p:cNvCxnSpPr/>
            <p:nvPr/>
          </p:nvCxnSpPr>
          <p:spPr>
            <a:xfrm flipH="1" rot="10800000">
              <a:off x="2471" y="2224"/>
              <a:ext cx="184" cy="3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079" name="Google Shape;1079;p18"/>
            <p:cNvCxnSpPr/>
            <p:nvPr/>
          </p:nvCxnSpPr>
          <p:spPr>
            <a:xfrm rot="10800000">
              <a:off x="2184" y="2224"/>
              <a:ext cx="249" cy="3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080" name="Google Shape;1080;p18"/>
            <p:cNvCxnSpPr/>
            <p:nvPr/>
          </p:nvCxnSpPr>
          <p:spPr>
            <a:xfrm rot="10800000">
              <a:off x="3015" y="2239"/>
              <a:ext cx="177" cy="33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081" name="Google Shape;1081;p18"/>
            <p:cNvCxnSpPr/>
            <p:nvPr/>
          </p:nvCxnSpPr>
          <p:spPr>
            <a:xfrm flipH="1" rot="10800000">
              <a:off x="3201" y="2218"/>
              <a:ext cx="183" cy="3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082" name="Google Shape;1082;p18"/>
            <p:cNvCxnSpPr/>
            <p:nvPr/>
          </p:nvCxnSpPr>
          <p:spPr>
            <a:xfrm rot="10800000">
              <a:off x="3768" y="2229"/>
              <a:ext cx="201" cy="35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083" name="Google Shape;1083;p18"/>
            <p:cNvCxnSpPr/>
            <p:nvPr/>
          </p:nvCxnSpPr>
          <p:spPr>
            <a:xfrm flipH="1" rot="10800000">
              <a:off x="3984" y="2229"/>
              <a:ext cx="192" cy="3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grpSp>
        <p:nvGrpSpPr>
          <p:cNvPr id="1084" name="Google Shape;1084;p18"/>
          <p:cNvGrpSpPr/>
          <p:nvPr/>
        </p:nvGrpSpPr>
        <p:grpSpPr>
          <a:xfrm>
            <a:off x="2471737" y="5370512"/>
            <a:ext cx="3962400" cy="968375"/>
            <a:chOff x="1584" y="1454"/>
            <a:chExt cx="2496" cy="610"/>
          </a:xfrm>
        </p:grpSpPr>
        <p:sp>
          <p:nvSpPr>
            <p:cNvPr id="1085" name="Google Shape;1085;p18"/>
            <p:cNvSpPr txBox="1"/>
            <p:nvPr/>
          </p:nvSpPr>
          <p:spPr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86" name="Google Shape;1086;p18"/>
            <p:cNvSpPr txBox="1"/>
            <p:nvPr/>
          </p:nvSpPr>
          <p:spPr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87" name="Google Shape;1087;p18"/>
            <p:cNvSpPr txBox="1"/>
            <p:nvPr/>
          </p:nvSpPr>
          <p:spPr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088" name="Google Shape;1088;p18"/>
            <p:cNvSpPr txBox="1"/>
            <p:nvPr/>
          </p:nvSpPr>
          <p:spPr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89" name="Google Shape;1089;p18"/>
            <p:cNvSpPr txBox="1"/>
            <p:nvPr/>
          </p:nvSpPr>
          <p:spPr>
            <a:xfrm>
              <a:off x="230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090" name="Google Shape;1090;p18"/>
            <p:cNvSpPr txBox="1"/>
            <p:nvPr/>
          </p:nvSpPr>
          <p:spPr>
            <a:xfrm>
              <a:off x="206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091" name="Google Shape;1091;p18"/>
            <p:cNvSpPr txBox="1"/>
            <p:nvPr/>
          </p:nvSpPr>
          <p:spPr>
            <a:xfrm>
              <a:off x="182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92" name="Google Shape;1092;p18"/>
            <p:cNvSpPr txBox="1"/>
            <p:nvPr/>
          </p:nvSpPr>
          <p:spPr>
            <a:xfrm>
              <a:off x="158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93" name="Google Shape;1093;p18"/>
            <p:cNvSpPr txBox="1"/>
            <p:nvPr/>
          </p:nvSpPr>
          <p:spPr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094" name="Google Shape;1094;p18"/>
            <p:cNvSpPr txBox="1"/>
            <p:nvPr/>
          </p:nvSpPr>
          <p:spPr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095" name="Google Shape;1095;p18"/>
            <p:cNvSpPr txBox="1"/>
            <p:nvPr/>
          </p:nvSpPr>
          <p:spPr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096" name="Google Shape;1096;p18"/>
            <p:cNvSpPr txBox="1"/>
            <p:nvPr/>
          </p:nvSpPr>
          <p:spPr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097" name="Google Shape;1097;p18"/>
            <p:cNvSpPr txBox="1"/>
            <p:nvPr/>
          </p:nvSpPr>
          <p:spPr>
            <a:xfrm>
              <a:off x="384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098" name="Google Shape;1098;p18"/>
            <p:cNvSpPr txBox="1"/>
            <p:nvPr/>
          </p:nvSpPr>
          <p:spPr>
            <a:xfrm>
              <a:off x="360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099" name="Google Shape;1099;p18"/>
            <p:cNvSpPr txBox="1"/>
            <p:nvPr/>
          </p:nvSpPr>
          <p:spPr>
            <a:xfrm>
              <a:off x="336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00" name="Google Shape;1100;p18"/>
            <p:cNvSpPr txBox="1"/>
            <p:nvPr/>
          </p:nvSpPr>
          <p:spPr>
            <a:xfrm>
              <a:off x="312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1101" name="Google Shape;1101;p18"/>
            <p:cNvCxnSpPr/>
            <p:nvPr/>
          </p:nvCxnSpPr>
          <p:spPr>
            <a:xfrm rot="10800000">
              <a:off x="1767" y="1458"/>
              <a:ext cx="321" cy="2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102" name="Google Shape;1102;p18"/>
            <p:cNvCxnSpPr/>
            <p:nvPr/>
          </p:nvCxnSpPr>
          <p:spPr>
            <a:xfrm flipH="1" rot="10800000">
              <a:off x="2239" y="1458"/>
              <a:ext cx="262" cy="2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103" name="Google Shape;1103;p18"/>
            <p:cNvCxnSpPr/>
            <p:nvPr/>
          </p:nvCxnSpPr>
          <p:spPr>
            <a:xfrm rot="10800000">
              <a:off x="3273" y="1454"/>
              <a:ext cx="320" cy="32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104" name="Google Shape;1104;p18"/>
            <p:cNvCxnSpPr/>
            <p:nvPr/>
          </p:nvCxnSpPr>
          <p:spPr>
            <a:xfrm flipH="1" rot="10800000">
              <a:off x="3648" y="1468"/>
              <a:ext cx="233" cy="3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sp>
        <p:nvSpPr>
          <p:cNvPr id="1105" name="Google Shape;1105;p18"/>
          <p:cNvSpPr txBox="1"/>
          <p:nvPr/>
        </p:nvSpPr>
        <p:spPr>
          <a:xfrm>
            <a:off x="333375" y="700087"/>
            <a:ext cx="1552575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Conquer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111" name="Google Shape;1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0"/>
            <a:ext cx="7543800" cy="70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19"/>
          <p:cNvSpPr txBox="1"/>
          <p:nvPr/>
        </p:nvSpPr>
        <p:spPr>
          <a:xfrm>
            <a:off x="333375" y="700087"/>
            <a:ext cx="1552575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Conquer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9144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Today’s Contents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65405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and Conquer Approach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Analysis</a:t>
            </a:r>
            <a:endParaRPr b="1" i="0" sz="2400" u="none" cap="none" strike="noStrike">
              <a:solidFill>
                <a:srgbClr val="1641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for You!</a:t>
            </a:r>
            <a:endParaRPr b="1" i="0" sz="2400" u="none" cap="none" strike="noStrike">
              <a:solidFill>
                <a:srgbClr val="1641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1641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7" name="Google Shape;1117;p20"/>
          <p:cNvGraphicFramePr/>
          <p:nvPr/>
        </p:nvGraphicFramePr>
        <p:xfrm>
          <a:off x="20574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{00178CEB-A721-406D-93D0-9E6FED994D2F}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8" name="Google Shape;1118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19" name="Google Shape;1119;p20"/>
          <p:cNvSpPr txBox="1"/>
          <p:nvPr/>
        </p:nvSpPr>
        <p:spPr>
          <a:xfrm>
            <a:off x="1219200" y="2590800"/>
            <a:ext cx="4079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pic>
        <p:nvPicPr>
          <p:cNvPr id="1120" name="Google Shape;1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533400"/>
            <a:ext cx="544830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p20"/>
          <p:cNvSpPr txBox="1"/>
          <p:nvPr/>
        </p:nvSpPr>
        <p:spPr>
          <a:xfrm>
            <a:off x="2133600" y="1219200"/>
            <a:ext cx="2698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1122" name="Google Shape;1122;p20"/>
          <p:cNvSpPr txBox="1"/>
          <p:nvPr/>
        </p:nvSpPr>
        <p:spPr>
          <a:xfrm>
            <a:off x="4800600" y="1150937"/>
            <a:ext cx="2873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" name="Google Shape;1127;p21"/>
          <p:cNvGraphicFramePr/>
          <p:nvPr/>
        </p:nvGraphicFramePr>
        <p:xfrm>
          <a:off x="20574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{00178CEB-A721-406D-93D0-9E6FED994D2F}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8" name="Google Shape;1128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9" name="Google Shape;1129;p21"/>
          <p:cNvSpPr txBox="1"/>
          <p:nvPr/>
        </p:nvSpPr>
        <p:spPr>
          <a:xfrm>
            <a:off x="1219200" y="2590800"/>
            <a:ext cx="4079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pic>
        <p:nvPicPr>
          <p:cNvPr id="1130" name="Google Shape;1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533400"/>
            <a:ext cx="544830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21"/>
          <p:cNvSpPr txBox="1"/>
          <p:nvPr/>
        </p:nvSpPr>
        <p:spPr>
          <a:xfrm>
            <a:off x="2133600" y="1219200"/>
            <a:ext cx="2698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1132" name="Google Shape;1132;p21"/>
          <p:cNvSpPr txBox="1"/>
          <p:nvPr/>
        </p:nvSpPr>
        <p:spPr>
          <a:xfrm>
            <a:off x="4800600" y="1150937"/>
            <a:ext cx="2873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/>
          </a:p>
        </p:txBody>
      </p:sp>
      <p:cxnSp>
        <p:nvCxnSpPr>
          <p:cNvPr id="1133" name="Google Shape;1133;p21"/>
          <p:cNvCxnSpPr/>
          <p:nvPr/>
        </p:nvCxnSpPr>
        <p:spPr>
          <a:xfrm flipH="1">
            <a:off x="4800600" y="1295400"/>
            <a:ext cx="287337" cy="24765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1134" name="Google Shape;1134;p21"/>
          <p:cNvSpPr txBox="1"/>
          <p:nvPr/>
        </p:nvSpPr>
        <p:spPr>
          <a:xfrm>
            <a:off x="5230812" y="1157287"/>
            <a:ext cx="2873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/>
          </a:p>
        </p:txBody>
      </p:sp>
      <p:cxnSp>
        <p:nvCxnSpPr>
          <p:cNvPr id="1135" name="Google Shape;1135;p21"/>
          <p:cNvCxnSpPr/>
          <p:nvPr/>
        </p:nvCxnSpPr>
        <p:spPr>
          <a:xfrm flipH="1">
            <a:off x="2106612" y="1325562"/>
            <a:ext cx="287337" cy="24765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1136" name="Google Shape;1136;p21"/>
          <p:cNvSpPr txBox="1"/>
          <p:nvPr/>
        </p:nvSpPr>
        <p:spPr>
          <a:xfrm>
            <a:off x="2611437" y="1220787"/>
            <a:ext cx="2698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1137" name="Google Shape;1137;p21"/>
          <p:cNvSpPr txBox="1"/>
          <p:nvPr/>
        </p:nvSpPr>
        <p:spPr>
          <a:xfrm>
            <a:off x="2233612" y="2590800"/>
            <a:ext cx="3397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38" name="Google Shape;1138;p21"/>
          <p:cNvSpPr txBox="1"/>
          <p:nvPr/>
        </p:nvSpPr>
        <p:spPr>
          <a:xfrm>
            <a:off x="2881312" y="2576512"/>
            <a:ext cx="3381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39" name="Google Shape;1139;p21"/>
          <p:cNvSpPr txBox="1"/>
          <p:nvPr/>
        </p:nvSpPr>
        <p:spPr>
          <a:xfrm>
            <a:off x="3657600" y="2576512"/>
            <a:ext cx="3381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1140" name="Google Shape;1140;p21"/>
          <p:cNvCxnSpPr/>
          <p:nvPr/>
        </p:nvCxnSpPr>
        <p:spPr>
          <a:xfrm flipH="1">
            <a:off x="5221287" y="1316037"/>
            <a:ext cx="287337" cy="24765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1141" name="Google Shape;1141;p21"/>
          <p:cNvSpPr txBox="1"/>
          <p:nvPr/>
        </p:nvSpPr>
        <p:spPr>
          <a:xfrm>
            <a:off x="5535612" y="1169987"/>
            <a:ext cx="2873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/>
          </a:p>
        </p:txBody>
      </p:sp>
      <p:sp>
        <p:nvSpPr>
          <p:cNvPr id="1142" name="Google Shape;1142;p21"/>
          <p:cNvSpPr txBox="1"/>
          <p:nvPr/>
        </p:nvSpPr>
        <p:spPr>
          <a:xfrm>
            <a:off x="4305300" y="2576512"/>
            <a:ext cx="3381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1143" name="Google Shape;1143;p21"/>
          <p:cNvCxnSpPr/>
          <p:nvPr/>
        </p:nvCxnSpPr>
        <p:spPr>
          <a:xfrm flipH="1">
            <a:off x="5518150" y="1325562"/>
            <a:ext cx="287337" cy="24765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1144" name="Google Shape;1144;p21"/>
          <p:cNvSpPr txBox="1"/>
          <p:nvPr/>
        </p:nvSpPr>
        <p:spPr>
          <a:xfrm>
            <a:off x="5895975" y="1189037"/>
            <a:ext cx="2857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/>
          </a:p>
        </p:txBody>
      </p:sp>
      <p:sp>
        <p:nvSpPr>
          <p:cNvPr id="1145" name="Google Shape;1145;p21"/>
          <p:cNvSpPr txBox="1"/>
          <p:nvPr/>
        </p:nvSpPr>
        <p:spPr>
          <a:xfrm>
            <a:off x="4943475" y="2590800"/>
            <a:ext cx="3397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1146" name="Google Shape;1146;p21"/>
          <p:cNvCxnSpPr/>
          <p:nvPr/>
        </p:nvCxnSpPr>
        <p:spPr>
          <a:xfrm flipH="1">
            <a:off x="2593975" y="1349375"/>
            <a:ext cx="287337" cy="24765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1147" name="Google Shape;1147;p21"/>
          <p:cNvSpPr txBox="1"/>
          <p:nvPr/>
        </p:nvSpPr>
        <p:spPr>
          <a:xfrm>
            <a:off x="2955925" y="1241425"/>
            <a:ext cx="2698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1148" name="Google Shape;1148;p21"/>
          <p:cNvSpPr txBox="1"/>
          <p:nvPr/>
        </p:nvSpPr>
        <p:spPr>
          <a:xfrm>
            <a:off x="5662612" y="2590800"/>
            <a:ext cx="3381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cxnSp>
        <p:nvCxnSpPr>
          <p:cNvPr id="1149" name="Google Shape;1149;p21"/>
          <p:cNvCxnSpPr/>
          <p:nvPr/>
        </p:nvCxnSpPr>
        <p:spPr>
          <a:xfrm flipH="1">
            <a:off x="2938462" y="1371600"/>
            <a:ext cx="287337" cy="24765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1150" name="Google Shape;1150;p21"/>
          <p:cNvSpPr txBox="1"/>
          <p:nvPr/>
        </p:nvSpPr>
        <p:spPr>
          <a:xfrm>
            <a:off x="3376612" y="1265237"/>
            <a:ext cx="2698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1151" name="Google Shape;1151;p21"/>
          <p:cNvSpPr txBox="1"/>
          <p:nvPr/>
        </p:nvSpPr>
        <p:spPr>
          <a:xfrm>
            <a:off x="6367462" y="2576512"/>
            <a:ext cx="3381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cxnSp>
        <p:nvCxnSpPr>
          <p:cNvPr id="1152" name="Google Shape;1152;p21"/>
          <p:cNvCxnSpPr/>
          <p:nvPr/>
        </p:nvCxnSpPr>
        <p:spPr>
          <a:xfrm flipH="1">
            <a:off x="5895975" y="1339850"/>
            <a:ext cx="285750" cy="24765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1153" name="Google Shape;1153;p21"/>
          <p:cNvSpPr txBox="1"/>
          <p:nvPr/>
        </p:nvSpPr>
        <p:spPr>
          <a:xfrm>
            <a:off x="6299200" y="1223962"/>
            <a:ext cx="2873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/>
          </a:p>
        </p:txBody>
      </p:sp>
      <p:sp>
        <p:nvSpPr>
          <p:cNvPr id="1154" name="Google Shape;1154;p21"/>
          <p:cNvSpPr txBox="1"/>
          <p:nvPr/>
        </p:nvSpPr>
        <p:spPr>
          <a:xfrm>
            <a:off x="7018337" y="2576512"/>
            <a:ext cx="3381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cxnSp>
        <p:nvCxnSpPr>
          <p:cNvPr id="1155" name="Google Shape;1155;p21"/>
          <p:cNvCxnSpPr/>
          <p:nvPr/>
        </p:nvCxnSpPr>
        <p:spPr>
          <a:xfrm flipH="1">
            <a:off x="3360737" y="1381125"/>
            <a:ext cx="287337" cy="24765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1156" name="Google Shape;1156;p21"/>
          <p:cNvSpPr txBox="1"/>
          <p:nvPr/>
        </p:nvSpPr>
        <p:spPr>
          <a:xfrm>
            <a:off x="3735387" y="1262062"/>
            <a:ext cx="2698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2" name="Google Shape;1162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3" name="Google Shape;1163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Related image" id="1164" name="Google Shape;11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0" y="896937"/>
            <a:ext cx="98298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1" name="Google Shape;1171;p23"/>
          <p:cNvSpPr txBox="1"/>
          <p:nvPr>
            <p:ph idx="1" type="body"/>
          </p:nvPr>
        </p:nvSpPr>
        <p:spPr>
          <a:xfrm>
            <a:off x="1282700" y="990600"/>
            <a:ext cx="6858000" cy="54864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MERGE-SORT(A, p, 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 p &lt; r )  					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q ←   (p + r) / 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⎦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		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MERGE-SORT(A, p, q) 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MERGE-SORT(A, q + 1, r) 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b="1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MERGE(A, p, q, r)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2" name="Google Shape;1172;p23"/>
          <p:cNvSpPr txBox="1"/>
          <p:nvPr/>
        </p:nvSpPr>
        <p:spPr>
          <a:xfrm>
            <a:off x="798512" y="98425"/>
            <a:ext cx="7226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of Merge Sort</a:t>
            </a:r>
            <a:endParaRPr/>
          </a:p>
        </p:txBody>
      </p:sp>
      <p:sp>
        <p:nvSpPr>
          <p:cNvPr id="1173" name="Google Shape;1173;p23"/>
          <p:cNvSpPr txBox="1"/>
          <p:nvPr/>
        </p:nvSpPr>
        <p:spPr>
          <a:xfrm>
            <a:off x="2743200" y="1905000"/>
            <a:ext cx="5699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⎣</a:t>
            </a:r>
            <a:endParaRPr/>
          </a:p>
        </p:txBody>
      </p:sp>
      <p:grpSp>
        <p:nvGrpSpPr>
          <p:cNvPr id="1174" name="Google Shape;1174;p23"/>
          <p:cNvGrpSpPr/>
          <p:nvPr/>
        </p:nvGrpSpPr>
        <p:grpSpPr>
          <a:xfrm>
            <a:off x="5715000" y="1143000"/>
            <a:ext cx="3048000" cy="614362"/>
            <a:chOff x="1905" y="912"/>
            <a:chExt cx="1920" cy="387"/>
          </a:xfrm>
        </p:grpSpPr>
        <p:sp>
          <p:nvSpPr>
            <p:cNvPr id="1175" name="Google Shape;1175;p23"/>
            <p:cNvSpPr txBox="1"/>
            <p:nvPr/>
          </p:nvSpPr>
          <p:spPr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176" name="Google Shape;1176;p23"/>
            <p:cNvSpPr txBox="1"/>
            <p:nvPr/>
          </p:nvSpPr>
          <p:spPr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77" name="Google Shape;1177;p23"/>
            <p:cNvSpPr txBox="1"/>
            <p:nvPr/>
          </p:nvSpPr>
          <p:spPr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178" name="Google Shape;1178;p23"/>
            <p:cNvSpPr txBox="1"/>
            <p:nvPr/>
          </p:nvSpPr>
          <p:spPr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179" name="Google Shape;1179;p23"/>
            <p:cNvSpPr txBox="1"/>
            <p:nvPr/>
          </p:nvSpPr>
          <p:spPr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180" name="Google Shape;1180;p23"/>
            <p:cNvSpPr txBox="1"/>
            <p:nvPr/>
          </p:nvSpPr>
          <p:spPr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181" name="Google Shape;1181;p23"/>
            <p:cNvSpPr txBox="1"/>
            <p:nvPr/>
          </p:nvSpPr>
          <p:spPr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182" name="Google Shape;1182;p23"/>
            <p:cNvSpPr txBox="1"/>
            <p:nvPr/>
          </p:nvSpPr>
          <p:spPr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183" name="Google Shape;1183;p23"/>
            <p:cNvSpPr txBox="1"/>
            <p:nvPr/>
          </p:nvSpPr>
          <p:spPr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184" name="Google Shape;1184;p23"/>
            <p:cNvSpPr txBox="1"/>
            <p:nvPr/>
          </p:nvSpPr>
          <p:spPr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85" name="Google Shape;1185;p23"/>
            <p:cNvSpPr txBox="1"/>
            <p:nvPr/>
          </p:nvSpPr>
          <p:spPr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186" name="Google Shape;1186;p23"/>
            <p:cNvSpPr txBox="1"/>
            <p:nvPr/>
          </p:nvSpPr>
          <p:spPr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187" name="Google Shape;1187;p23"/>
            <p:cNvSpPr txBox="1"/>
            <p:nvPr/>
          </p:nvSpPr>
          <p:spPr>
            <a:xfrm>
              <a:off x="2625" y="1069"/>
              <a:ext cx="240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188" name="Google Shape;1188;p23"/>
            <p:cNvSpPr txBox="1"/>
            <p:nvPr/>
          </p:nvSpPr>
          <p:spPr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189" name="Google Shape;1189;p23"/>
            <p:cNvSpPr txBox="1"/>
            <p:nvPr/>
          </p:nvSpPr>
          <p:spPr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90" name="Google Shape;1190;p23"/>
            <p:cNvSpPr txBox="1"/>
            <p:nvPr/>
          </p:nvSpPr>
          <p:spPr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1191" name="Google Shape;1191;p23"/>
            <p:cNvCxnSpPr/>
            <p:nvPr/>
          </p:nvCxnSpPr>
          <p:spPr>
            <a:xfrm>
              <a:off x="1905" y="106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92" name="Google Shape;1192;p23"/>
            <p:cNvCxnSpPr/>
            <p:nvPr/>
          </p:nvCxnSpPr>
          <p:spPr>
            <a:xfrm>
              <a:off x="1905" y="129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93" name="Google Shape;1193;p23"/>
            <p:cNvCxnSpPr/>
            <p:nvPr/>
          </p:nvCxnSpPr>
          <p:spPr>
            <a:xfrm>
              <a:off x="190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94" name="Google Shape;1194;p23"/>
            <p:cNvCxnSpPr/>
            <p:nvPr/>
          </p:nvCxnSpPr>
          <p:spPr>
            <a:xfrm>
              <a:off x="21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95" name="Google Shape;1195;p23"/>
            <p:cNvCxnSpPr/>
            <p:nvPr/>
          </p:nvCxnSpPr>
          <p:spPr>
            <a:xfrm>
              <a:off x="23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96" name="Google Shape;1196;p23"/>
            <p:cNvCxnSpPr/>
            <p:nvPr/>
          </p:nvCxnSpPr>
          <p:spPr>
            <a:xfrm>
              <a:off x="262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97" name="Google Shape;1197;p23"/>
            <p:cNvCxnSpPr/>
            <p:nvPr/>
          </p:nvCxnSpPr>
          <p:spPr>
            <a:xfrm>
              <a:off x="286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98" name="Google Shape;1198;p23"/>
            <p:cNvCxnSpPr/>
            <p:nvPr/>
          </p:nvCxnSpPr>
          <p:spPr>
            <a:xfrm>
              <a:off x="310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99" name="Google Shape;1199;p23"/>
            <p:cNvCxnSpPr/>
            <p:nvPr/>
          </p:nvCxnSpPr>
          <p:spPr>
            <a:xfrm>
              <a:off x="33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0" name="Google Shape;1200;p23"/>
            <p:cNvCxnSpPr/>
            <p:nvPr/>
          </p:nvCxnSpPr>
          <p:spPr>
            <a:xfrm>
              <a:off x="35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1" name="Google Shape;1201;p23"/>
            <p:cNvCxnSpPr/>
            <p:nvPr/>
          </p:nvCxnSpPr>
          <p:spPr>
            <a:xfrm>
              <a:off x="382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24"/>
          <p:cNvSpPr txBox="1"/>
          <p:nvPr/>
        </p:nvSpPr>
        <p:spPr>
          <a:xfrm>
            <a:off x="6591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08" name="Google Shape;1208;p24"/>
          <p:cNvSpPr txBox="1"/>
          <p:nvPr>
            <p:ph idx="1" type="body"/>
          </p:nvPr>
        </p:nvSpPr>
        <p:spPr>
          <a:xfrm>
            <a:off x="268287" y="101600"/>
            <a:ext cx="82296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MERGE(A, p, q, 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n1 = q – p + 1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n2 =  r - q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L[1 . . n1 + 1] and  R[1 . . n2 + 1] be two new arrays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= 1 to n1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L[ i ] ← A[p + i - 1]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 1 to n2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R[ j ] ← A[ q + j 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L[n1 + 1] ← ∞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R[n2 + 1] ← ∞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← 1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 ←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k ← p to 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if L[ i ] ≤ R[ j 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then A[k] ← L[ i 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i ← i + 1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else A[k] ← R[ j 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j ← j + 1</a:t>
            </a:r>
            <a:endParaRPr/>
          </a:p>
        </p:txBody>
      </p:sp>
      <p:pic>
        <p:nvPicPr>
          <p:cNvPr id="1209" name="Google Shape;12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967037"/>
            <a:ext cx="5105400" cy="823912"/>
          </a:xfrm>
          <a:prstGeom prst="rect">
            <a:avLst/>
          </a:prstGeom>
          <a:noFill/>
          <a:ln>
            <a:noFill/>
          </a:ln>
        </p:spPr>
      </p:pic>
      <p:sp>
        <p:nvSpPr>
          <p:cNvPr id="1210" name="Google Shape;1210;p24"/>
          <p:cNvSpPr txBox="1"/>
          <p:nvPr/>
        </p:nvSpPr>
        <p:spPr>
          <a:xfrm>
            <a:off x="4924425" y="3444875"/>
            <a:ext cx="1190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1211" name="Google Shape;1211;p24"/>
          <p:cNvSpPr txBox="1"/>
          <p:nvPr/>
        </p:nvSpPr>
        <p:spPr>
          <a:xfrm>
            <a:off x="7343775" y="3392487"/>
            <a:ext cx="1254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/>
          </a:p>
        </p:txBody>
      </p:sp>
      <p:graphicFrame>
        <p:nvGraphicFramePr>
          <p:cNvPr id="1212" name="Google Shape;1212;p24"/>
          <p:cNvGraphicFramePr/>
          <p:nvPr/>
        </p:nvGraphicFramePr>
        <p:xfrm>
          <a:off x="4897437" y="433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{00178CEB-A721-406D-93D0-9E6FED994D2F}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3" name="Google Shape;1213;p24"/>
          <p:cNvSpPr txBox="1"/>
          <p:nvPr/>
        </p:nvSpPr>
        <p:spPr>
          <a:xfrm>
            <a:off x="4464050" y="4327525"/>
            <a:ext cx="3333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grpSp>
        <p:nvGrpSpPr>
          <p:cNvPr id="1214" name="Google Shape;1214;p24"/>
          <p:cNvGrpSpPr/>
          <p:nvPr/>
        </p:nvGrpSpPr>
        <p:grpSpPr>
          <a:xfrm>
            <a:off x="5715000" y="201612"/>
            <a:ext cx="3048000" cy="614362"/>
            <a:chOff x="1905" y="912"/>
            <a:chExt cx="1920" cy="387"/>
          </a:xfrm>
        </p:grpSpPr>
        <p:sp>
          <p:nvSpPr>
            <p:cNvPr id="1215" name="Google Shape;1215;p24"/>
            <p:cNvSpPr txBox="1"/>
            <p:nvPr/>
          </p:nvSpPr>
          <p:spPr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216" name="Google Shape;1216;p24"/>
            <p:cNvSpPr txBox="1"/>
            <p:nvPr/>
          </p:nvSpPr>
          <p:spPr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17" name="Google Shape;1217;p24"/>
            <p:cNvSpPr txBox="1"/>
            <p:nvPr/>
          </p:nvSpPr>
          <p:spPr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218" name="Google Shape;1218;p24"/>
            <p:cNvSpPr txBox="1"/>
            <p:nvPr/>
          </p:nvSpPr>
          <p:spPr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219" name="Google Shape;1219;p24"/>
            <p:cNvSpPr txBox="1"/>
            <p:nvPr/>
          </p:nvSpPr>
          <p:spPr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220" name="Google Shape;1220;p24"/>
            <p:cNvSpPr txBox="1"/>
            <p:nvPr/>
          </p:nvSpPr>
          <p:spPr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221" name="Google Shape;1221;p24"/>
            <p:cNvSpPr txBox="1"/>
            <p:nvPr/>
          </p:nvSpPr>
          <p:spPr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222" name="Google Shape;1222;p24"/>
            <p:cNvSpPr txBox="1"/>
            <p:nvPr/>
          </p:nvSpPr>
          <p:spPr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223" name="Google Shape;1223;p24"/>
            <p:cNvSpPr txBox="1"/>
            <p:nvPr/>
          </p:nvSpPr>
          <p:spPr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224" name="Google Shape;1224;p24"/>
            <p:cNvSpPr txBox="1"/>
            <p:nvPr/>
          </p:nvSpPr>
          <p:spPr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25" name="Google Shape;1225;p24"/>
            <p:cNvSpPr txBox="1"/>
            <p:nvPr/>
          </p:nvSpPr>
          <p:spPr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226" name="Google Shape;1226;p24"/>
            <p:cNvSpPr txBox="1"/>
            <p:nvPr/>
          </p:nvSpPr>
          <p:spPr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227" name="Google Shape;1227;p24"/>
            <p:cNvSpPr txBox="1"/>
            <p:nvPr/>
          </p:nvSpPr>
          <p:spPr>
            <a:xfrm>
              <a:off x="2625" y="1069"/>
              <a:ext cx="240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228" name="Google Shape;1228;p24"/>
            <p:cNvSpPr txBox="1"/>
            <p:nvPr/>
          </p:nvSpPr>
          <p:spPr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229" name="Google Shape;1229;p24"/>
            <p:cNvSpPr txBox="1"/>
            <p:nvPr/>
          </p:nvSpPr>
          <p:spPr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30" name="Google Shape;1230;p24"/>
            <p:cNvSpPr txBox="1"/>
            <p:nvPr/>
          </p:nvSpPr>
          <p:spPr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1231" name="Google Shape;1231;p24"/>
            <p:cNvCxnSpPr/>
            <p:nvPr/>
          </p:nvCxnSpPr>
          <p:spPr>
            <a:xfrm>
              <a:off x="1905" y="106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2" name="Google Shape;1232;p24"/>
            <p:cNvCxnSpPr/>
            <p:nvPr/>
          </p:nvCxnSpPr>
          <p:spPr>
            <a:xfrm>
              <a:off x="1905" y="129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3" name="Google Shape;1233;p24"/>
            <p:cNvCxnSpPr/>
            <p:nvPr/>
          </p:nvCxnSpPr>
          <p:spPr>
            <a:xfrm>
              <a:off x="190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4" name="Google Shape;1234;p24"/>
            <p:cNvCxnSpPr/>
            <p:nvPr/>
          </p:nvCxnSpPr>
          <p:spPr>
            <a:xfrm>
              <a:off x="21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5" name="Google Shape;1235;p24"/>
            <p:cNvCxnSpPr/>
            <p:nvPr/>
          </p:nvCxnSpPr>
          <p:spPr>
            <a:xfrm>
              <a:off x="23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6" name="Google Shape;1236;p24"/>
            <p:cNvCxnSpPr/>
            <p:nvPr/>
          </p:nvCxnSpPr>
          <p:spPr>
            <a:xfrm>
              <a:off x="262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7" name="Google Shape;1237;p24"/>
            <p:cNvCxnSpPr/>
            <p:nvPr/>
          </p:nvCxnSpPr>
          <p:spPr>
            <a:xfrm>
              <a:off x="286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8" name="Google Shape;1238;p24"/>
            <p:cNvCxnSpPr/>
            <p:nvPr/>
          </p:nvCxnSpPr>
          <p:spPr>
            <a:xfrm>
              <a:off x="310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9" name="Google Shape;1239;p24"/>
            <p:cNvCxnSpPr/>
            <p:nvPr/>
          </p:nvCxnSpPr>
          <p:spPr>
            <a:xfrm>
              <a:off x="33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40" name="Google Shape;1240;p24"/>
            <p:cNvCxnSpPr/>
            <p:nvPr/>
          </p:nvCxnSpPr>
          <p:spPr>
            <a:xfrm>
              <a:off x="35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41" name="Google Shape;1241;p24"/>
            <p:cNvCxnSpPr/>
            <p:nvPr/>
          </p:nvCxnSpPr>
          <p:spPr>
            <a:xfrm>
              <a:off x="382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247" name="Google Shape;12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362" y="1295400"/>
            <a:ext cx="6826250" cy="51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25"/>
          <p:cNvSpPr txBox="1"/>
          <p:nvPr/>
        </p:nvSpPr>
        <p:spPr>
          <a:xfrm>
            <a:off x="1035050" y="295275"/>
            <a:ext cx="7226300" cy="54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55" name="Google Shape;1255;p26"/>
          <p:cNvSpPr txBox="1"/>
          <p:nvPr>
            <p:ph idx="1" type="body"/>
          </p:nvPr>
        </p:nvSpPr>
        <p:spPr>
          <a:xfrm>
            <a:off x="3808412" y="0"/>
            <a:ext cx="5335587" cy="68580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73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MERGE(A, p, q, 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n1 = q – p + 1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n2 =  r - q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L[1 . . n1 + 1] and  R[1 . . n2 + 1] be two new arrays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= 1 to n1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L[ i ] ← A[p + i - 1]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 1 to n2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R[ j ] ← A[ q + j 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L[n1 + 1] ← ∞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R[n2 + 1] ← ∞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← 1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 ←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k ← p to 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if L[ i ] ≤ R[ j 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then A[k] ← L[ i 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i ← i + 1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else A[k] ← R[ j 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j ← j + 1</a:t>
            </a:r>
            <a:endParaRPr/>
          </a:p>
        </p:txBody>
      </p:sp>
      <p:sp>
        <p:nvSpPr>
          <p:cNvPr id="1256" name="Google Shape;1256;p26"/>
          <p:cNvSpPr txBox="1"/>
          <p:nvPr/>
        </p:nvSpPr>
        <p:spPr>
          <a:xfrm>
            <a:off x="152400" y="1600200"/>
            <a:ext cx="3429000" cy="24384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MERGE-SORT(A, p, 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 &lt; r  	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q ←     (p + r ) / 2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641F6"/>
              </a:buClr>
              <a:buSzPts val="1800"/>
              <a:buFont typeface="Times New Roman"/>
              <a:buAutoNum type="arabicPeriod"/>
            </a:pPr>
            <a:r>
              <a:rPr b="0" i="0" lang="en-US" sz="18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MERGE-SORT(A, p, q)  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641F6"/>
              </a:buClr>
              <a:buSzPts val="1800"/>
              <a:buFont typeface="Times New Roman"/>
              <a:buAutoNum type="arabicPeriod"/>
            </a:pPr>
            <a:r>
              <a:rPr b="0" i="0" lang="en-US" sz="18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MERGE-SORT(A, q + 1, r)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73"/>
              </a:buClr>
              <a:buSzPts val="1800"/>
              <a:buFont typeface="Times New Roman"/>
              <a:buAutoNum type="arabicPeriod"/>
            </a:pPr>
            <a:r>
              <a:rPr b="0" i="0" lang="en-US" sz="18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MERGE(A, p, q, 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7" name="Google Shape;1257;p26"/>
          <p:cNvSpPr txBox="1"/>
          <p:nvPr/>
        </p:nvSpPr>
        <p:spPr>
          <a:xfrm>
            <a:off x="1163637" y="2290762"/>
            <a:ext cx="44291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⎣</a:t>
            </a:r>
            <a:endParaRPr/>
          </a:p>
        </p:txBody>
      </p:sp>
      <p:sp>
        <p:nvSpPr>
          <p:cNvPr id="1258" name="Google Shape;1258;p26"/>
          <p:cNvSpPr txBox="1"/>
          <p:nvPr/>
        </p:nvSpPr>
        <p:spPr>
          <a:xfrm>
            <a:off x="2433637" y="2320925"/>
            <a:ext cx="2730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⎦</a:t>
            </a:r>
            <a:endParaRPr/>
          </a:p>
        </p:txBody>
      </p:sp>
      <p:sp>
        <p:nvSpPr>
          <p:cNvPr id="1259" name="Google Shape;1259;p26"/>
          <p:cNvSpPr txBox="1"/>
          <p:nvPr/>
        </p:nvSpPr>
        <p:spPr>
          <a:xfrm>
            <a:off x="647700" y="76200"/>
            <a:ext cx="251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of Merge Sort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6" name="Google Shape;1266;p27"/>
          <p:cNvSpPr txBox="1"/>
          <p:nvPr/>
        </p:nvSpPr>
        <p:spPr>
          <a:xfrm>
            <a:off x="1241425" y="4495800"/>
            <a:ext cx="5768975" cy="2133600"/>
          </a:xfrm>
          <a:prstGeom prst="rect">
            <a:avLst/>
          </a:prstGeom>
          <a:solidFill>
            <a:srgbClr val="E1FFF8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00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 [T(n/2) + T(n/2)] * O(n) </a:t>
            </a:r>
            <a:endParaRPr/>
          </a:p>
          <a:p>
            <a:pPr indent="0" lvl="1" marL="40005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=  2T(n/2) * O(n)</a:t>
            </a:r>
            <a:endParaRPr/>
          </a:p>
          <a:p>
            <a:pPr indent="0" lvl="1" marL="40005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= O(logn) * O(n)</a:t>
            </a:r>
            <a:endParaRPr/>
          </a:p>
          <a:p>
            <a:pPr indent="0" lvl="1" marL="40005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= O(nlogn)</a:t>
            </a:r>
            <a:endParaRPr/>
          </a:p>
          <a:p>
            <a:pPr indent="0" lvl="1" marL="40005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7" name="Google Shape;1267;p27"/>
          <p:cNvSpPr txBox="1"/>
          <p:nvPr/>
        </p:nvSpPr>
        <p:spPr>
          <a:xfrm>
            <a:off x="1246187" y="1009650"/>
            <a:ext cx="5764212" cy="3286125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MERGE-SORT(A, p, r)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 &lt; r  	  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q ←     (p + r ) / 2	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641F6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MERGE-SORT(A, p, q)  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641F6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MERGE-SORT(A, q + 1, r) 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9973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20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MERGE(A, p, q, 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68" name="Google Shape;1268;p27"/>
          <p:cNvCxnSpPr/>
          <p:nvPr/>
        </p:nvCxnSpPr>
        <p:spPr>
          <a:xfrm>
            <a:off x="4953000" y="3352800"/>
            <a:ext cx="2057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269" name="Google Shape;1269;p27"/>
          <p:cNvCxnSpPr/>
          <p:nvPr/>
        </p:nvCxnSpPr>
        <p:spPr>
          <a:xfrm>
            <a:off x="4953000" y="3962400"/>
            <a:ext cx="2057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270" name="Google Shape;1270;p27"/>
          <p:cNvCxnSpPr/>
          <p:nvPr/>
        </p:nvCxnSpPr>
        <p:spPr>
          <a:xfrm>
            <a:off x="4953000" y="2819400"/>
            <a:ext cx="2057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1271" name="Google Shape;1271;p27"/>
          <p:cNvSpPr txBox="1"/>
          <p:nvPr/>
        </p:nvSpPr>
        <p:spPr>
          <a:xfrm>
            <a:off x="7156450" y="3122612"/>
            <a:ext cx="1004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T(n/2)</a:t>
            </a:r>
            <a:endParaRPr/>
          </a:p>
        </p:txBody>
      </p:sp>
      <p:sp>
        <p:nvSpPr>
          <p:cNvPr id="1272" name="Google Shape;1272;p27"/>
          <p:cNvSpPr txBox="1"/>
          <p:nvPr/>
        </p:nvSpPr>
        <p:spPr>
          <a:xfrm>
            <a:off x="7156450" y="2490787"/>
            <a:ext cx="10048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T(n/2)</a:t>
            </a:r>
            <a:endParaRPr/>
          </a:p>
        </p:txBody>
      </p:sp>
      <p:sp>
        <p:nvSpPr>
          <p:cNvPr id="1273" name="Google Shape;1273;p27"/>
          <p:cNvSpPr txBox="1"/>
          <p:nvPr/>
        </p:nvSpPr>
        <p:spPr>
          <a:xfrm>
            <a:off x="7105650" y="3752850"/>
            <a:ext cx="8001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/>
          </a:p>
        </p:txBody>
      </p:sp>
      <p:sp>
        <p:nvSpPr>
          <p:cNvPr id="1274" name="Google Shape;1274;p27"/>
          <p:cNvSpPr txBox="1"/>
          <p:nvPr/>
        </p:nvSpPr>
        <p:spPr>
          <a:xfrm>
            <a:off x="706437" y="-114300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</a:t>
            </a:r>
            <a:endParaRPr/>
          </a:p>
        </p:txBody>
      </p:sp>
      <p:sp>
        <p:nvSpPr>
          <p:cNvPr id="1275" name="Google Shape;1275;p27"/>
          <p:cNvSpPr txBox="1"/>
          <p:nvPr/>
        </p:nvSpPr>
        <p:spPr>
          <a:xfrm>
            <a:off x="2362200" y="2252662"/>
            <a:ext cx="44291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⎣</a:t>
            </a:r>
            <a:endParaRPr/>
          </a:p>
        </p:txBody>
      </p:sp>
      <p:sp>
        <p:nvSpPr>
          <p:cNvPr id="1276" name="Google Shape;1276;p27"/>
          <p:cNvSpPr txBox="1"/>
          <p:nvPr/>
        </p:nvSpPr>
        <p:spPr>
          <a:xfrm>
            <a:off x="3784600" y="2255837"/>
            <a:ext cx="2730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28"/>
          <p:cNvSpPr txBox="1"/>
          <p:nvPr/>
        </p:nvSpPr>
        <p:spPr>
          <a:xfrm>
            <a:off x="762000" y="457200"/>
            <a:ext cx="7391400" cy="827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None/>
            </a:pPr>
            <a:r>
              <a:rPr b="1" i="0" lang="en-US" sz="3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Analysis of Three Algorithms</a:t>
            </a:r>
            <a:endParaRPr/>
          </a:p>
        </p:txBody>
      </p:sp>
      <p:sp>
        <p:nvSpPr>
          <p:cNvPr id="1283" name="Google Shape;1283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1284" name="Google Shape;1284;p28"/>
          <p:cNvGraphicFramePr/>
          <p:nvPr/>
        </p:nvGraphicFramePr>
        <p:xfrm>
          <a:off x="9144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{00178CEB-A721-406D-93D0-9E6FED994D2F}</a:tableStyleId>
              </a:tblPr>
              <a:tblGrid>
                <a:gridCol w="2336800"/>
                <a:gridCol w="2336800"/>
                <a:gridCol w="2336800"/>
              </a:tblGrid>
              <a:tr h="73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</a:t>
                      </a:r>
                      <a:endParaRPr/>
                    </a:p>
                  </a:txBody>
                  <a:tcPr marT="76200" marB="76200" marR="952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case</a:t>
                      </a:r>
                      <a:endParaRPr/>
                    </a:p>
                  </a:txBody>
                  <a:tcPr marT="76200" marB="76200" marR="95250" marL="952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F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Worst case</a:t>
                      </a:r>
                      <a:endParaRPr/>
                    </a:p>
                  </a:txBody>
                  <a:tcPr marT="76200" marB="76200" marR="95250" marL="952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FFEA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Selection Sort</a:t>
                      </a:r>
                      <a:endParaRPr/>
                    </a:p>
                  </a:txBody>
                  <a:tcPr marT="76200" marB="76200" marR="952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7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</a:t>
                      </a:r>
                      <a:r>
                        <a:rPr b="0" baseline="3000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76200" marB="76200" marR="95250" marL="9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</a:t>
                      </a:r>
                      <a:r>
                        <a:rPr b="0" baseline="3000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76200" marB="76200" marR="95250" marL="9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Insertion Sort</a:t>
                      </a:r>
                      <a:endParaRPr/>
                    </a:p>
                  </a:txBody>
                  <a:tcPr marT="76200" marB="76200" marR="952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7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O(n)</a:t>
                      </a:r>
                      <a:endParaRPr/>
                    </a:p>
                  </a:txBody>
                  <a:tcPr marT="76200" marB="76200" marR="95250" marL="9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</a:t>
                      </a:r>
                      <a:r>
                        <a:rPr b="0" baseline="3000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76200" marB="76200" marR="95250" marL="9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Merge Sort</a:t>
                      </a:r>
                      <a:endParaRPr/>
                    </a:p>
                  </a:txBody>
                  <a:tcPr marT="76200" marB="76200" marR="952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7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O(nlogn)</a:t>
                      </a:r>
                      <a:endParaRPr/>
                    </a:p>
                  </a:txBody>
                  <a:tcPr marT="76200" marB="76200" marR="95250" marL="9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O(nlogn)</a:t>
                      </a:r>
                      <a:endParaRPr/>
                    </a:p>
                  </a:txBody>
                  <a:tcPr marT="76200" marB="76200" marR="95250" marL="9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9"/>
          <p:cNvSpPr txBox="1"/>
          <p:nvPr/>
        </p:nvSpPr>
        <p:spPr>
          <a:xfrm>
            <a:off x="774700" y="457200"/>
            <a:ext cx="7391400" cy="827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 and Drawbacks</a:t>
            </a:r>
            <a:endParaRPr/>
          </a:p>
        </p:txBody>
      </p:sp>
      <p:sp>
        <p:nvSpPr>
          <p:cNvPr id="1291" name="Google Shape;1291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92" name="Google Shape;1292;p29"/>
          <p:cNvSpPr txBox="1"/>
          <p:nvPr/>
        </p:nvSpPr>
        <p:spPr>
          <a:xfrm>
            <a:off x="774700" y="1752600"/>
            <a:ext cx="7934325" cy="366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800"/>
              <a:buFont typeface="Noto Sans Symbols"/>
              <a:buChar char="▪"/>
            </a:pPr>
            <a:r>
              <a:rPr b="1" i="0" lang="en-US" sz="28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Guaranteed to run in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O(nlogn)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800"/>
              <a:buFont typeface="Noto Sans Symbols"/>
              <a:buChar char="▪"/>
            </a:pPr>
            <a:r>
              <a:rPr b="1" i="0" lang="en-US" sz="28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Requires extra space</a:t>
            </a:r>
            <a:r>
              <a:rPr b="1" i="0" lang="en-US" sz="32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≈ O(n)</a:t>
            </a:r>
            <a:endParaRPr b="1" i="0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1035050" y="228600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&amp; Conquer Approach   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685800" y="1582737"/>
            <a:ext cx="7924800" cy="430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divide-and-conquer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paradigm involves </a:t>
            </a:r>
            <a:r>
              <a:rPr b="1" i="0" lang="en-US" sz="24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steps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each level of the recursion:</a:t>
            </a:r>
            <a:endParaRPr/>
          </a:p>
          <a:p>
            <a:pPr indent="-457200" lvl="1" marL="12001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problem into a number of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subproblems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457200" lvl="1" marL="12001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Conquer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subproblems by solving them recursively. If the subproblem sizes are small enough, however, just solve the subproblems in a straightforward manner.</a:t>
            </a:r>
            <a:endParaRPr/>
          </a:p>
          <a:p>
            <a:pPr indent="-457200" lvl="1" marL="12001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solutions to the subproblems into the solution for the original problem.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30"/>
          <p:cNvSpPr txBox="1"/>
          <p:nvPr/>
        </p:nvSpPr>
        <p:spPr>
          <a:xfrm>
            <a:off x="762000" y="457200"/>
            <a:ext cx="7391400" cy="827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for you</a:t>
            </a:r>
            <a:endParaRPr/>
          </a:p>
        </p:txBody>
      </p:sp>
      <p:sp>
        <p:nvSpPr>
          <p:cNvPr id="1299" name="Google Shape;1299;p3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0" name="Google Shape;1300;p30"/>
          <p:cNvSpPr txBox="1"/>
          <p:nvPr/>
        </p:nvSpPr>
        <p:spPr>
          <a:xfrm>
            <a:off x="752475" y="1447800"/>
            <a:ext cx="7934325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AutoNum type="arabicPeriod"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Algorithm will you choose?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Sorted Data List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For Unsorted Data List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rgbClr val="1641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Is Merge sort a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In-Place</a:t>
            </a: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Sort the given data set using both the </a:t>
            </a: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Show each steps.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01" name="Google Shape;1301;p30"/>
          <p:cNvGraphicFramePr/>
          <p:nvPr/>
        </p:nvGraphicFramePr>
        <p:xfrm>
          <a:off x="1981200" y="490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{00178CEB-A721-406D-93D0-9E6FED994D2F}</a:tableStyleId>
              </a:tblPr>
              <a:tblGrid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</a:tblGrid>
              <a:tr h="66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31"/>
          <p:cNvSpPr txBox="1"/>
          <p:nvPr/>
        </p:nvSpPr>
        <p:spPr>
          <a:xfrm>
            <a:off x="762000" y="1316037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https://visualgo.net/en/sorting</a:t>
            </a:r>
            <a:endParaRPr b="1" i="0" sz="2800" u="none">
              <a:solidFill>
                <a:srgbClr val="1641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8" name="Google Shape;1308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9" name="Google Shape;1309;p31"/>
          <p:cNvSpPr txBox="1"/>
          <p:nvPr/>
        </p:nvSpPr>
        <p:spPr>
          <a:xfrm>
            <a:off x="1036637" y="242887"/>
            <a:ext cx="7223125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i="0" lang="en-US" sz="4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References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5" name="Google Shape;1315;p32"/>
          <p:cNvSpPr/>
          <p:nvPr/>
        </p:nvSpPr>
        <p:spPr>
          <a:xfrm>
            <a:off x="2130109" y="2514600"/>
            <a:ext cx="47756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FEEF"/>
              </a:buClr>
              <a:buSzPts val="7200"/>
              <a:buFont typeface="Times New Roman"/>
              <a:buNone/>
            </a:pPr>
            <a:r>
              <a:rPr b="1" i="1" lang="en-US" sz="7200" u="none" cap="none" strike="noStrike">
                <a:solidFill>
                  <a:srgbClr val="C1FE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i="1" sz="7200" u="none" cap="none" strike="noStrike">
              <a:solidFill>
                <a:srgbClr val="C1FE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upload.wikimedia.org/wikipedia/commons/thumb/e/e0/SNice.svg/1200px-SNice.svg.png" id="1316" name="Google Shape;131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5625" y="4303712"/>
            <a:ext cx="1944687" cy="194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990600" y="287337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&amp; Conquer Approach   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679575"/>
            <a:ext cx="5334000" cy="40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1035050" y="295275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685800" y="1600200"/>
            <a:ext cx="7924800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closely follows the </a:t>
            </a:r>
            <a:r>
              <a:rPr b="1" i="0" lang="en-US" sz="24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divide-and-conquer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paradigm.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Intuitively, it operates as follows.</a:t>
            </a:r>
            <a:endParaRPr/>
          </a:p>
          <a:p>
            <a:pPr indent="-457200" lvl="1" marL="857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Divide the n-element sequence to be sorted into two subsequences of n/2 elements each.</a:t>
            </a:r>
            <a:endParaRPr/>
          </a:p>
          <a:p>
            <a:pPr indent="-457200" lvl="1" marL="857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Conquer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Sort the two subsequences recursively using merge sort.</a:t>
            </a:r>
            <a:endParaRPr/>
          </a:p>
          <a:p>
            <a:pPr indent="-457200" lvl="1" marL="857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Merge the two sorted subsequences to produce the sorted answer.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https://upload.wikimedia.org/wikipedia/commons/thumb/e/e6/Merge_sort_algorithm_diagram.svg/300px-Merge_sort_algorithm_diagram.svg.png"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00" y="1254125"/>
            <a:ext cx="6172200" cy="491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"/>
          <p:cNvSpPr txBox="1"/>
          <p:nvPr/>
        </p:nvSpPr>
        <p:spPr>
          <a:xfrm>
            <a:off x="1035050" y="295275"/>
            <a:ext cx="7226300" cy="54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137" name="Google Shape;137;p7"/>
          <p:cNvGrpSpPr/>
          <p:nvPr/>
        </p:nvGrpSpPr>
        <p:grpSpPr>
          <a:xfrm>
            <a:off x="838200" y="1019175"/>
            <a:ext cx="4371975" cy="2200275"/>
            <a:chOff x="1071" y="912"/>
            <a:chExt cx="2754" cy="1386"/>
          </a:xfrm>
        </p:grpSpPr>
        <p:sp>
          <p:nvSpPr>
            <p:cNvPr id="138" name="Google Shape;138;p7"/>
            <p:cNvSpPr txBox="1"/>
            <p:nvPr/>
          </p:nvSpPr>
          <p:spPr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39" name="Google Shape;139;p7"/>
            <p:cNvSpPr txBox="1"/>
            <p:nvPr/>
          </p:nvSpPr>
          <p:spPr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40" name="Google Shape;140;p7"/>
            <p:cNvSpPr txBox="1"/>
            <p:nvPr/>
          </p:nvSpPr>
          <p:spPr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41" name="Google Shape;141;p7"/>
            <p:cNvSpPr txBox="1"/>
            <p:nvPr/>
          </p:nvSpPr>
          <p:spPr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42" name="Google Shape;142;p7"/>
            <p:cNvSpPr txBox="1"/>
            <p:nvPr/>
          </p:nvSpPr>
          <p:spPr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43" name="Google Shape;143;p7"/>
            <p:cNvSpPr txBox="1"/>
            <p:nvPr/>
          </p:nvSpPr>
          <p:spPr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44" name="Google Shape;144;p7"/>
            <p:cNvSpPr txBox="1"/>
            <p:nvPr/>
          </p:nvSpPr>
          <p:spPr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45" name="Google Shape;145;p7"/>
            <p:cNvSpPr txBox="1"/>
            <p:nvPr/>
          </p:nvSpPr>
          <p:spPr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46" name="Google Shape;146;p7"/>
            <p:cNvSpPr txBox="1"/>
            <p:nvPr/>
          </p:nvSpPr>
          <p:spPr>
            <a:xfrm>
              <a:off x="1071" y="2046"/>
              <a:ext cx="1803" cy="252"/>
            </a:xfrm>
            <a:prstGeom prst="rect">
              <a:avLst/>
            </a:prstGeom>
            <a:solidFill>
              <a:srgbClr val="AFFFE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 Array, </a:t>
              </a:r>
              <a:r>
                <a:rPr b="1" i="0" lang="en-US" sz="200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 = A(1 , q)</a:t>
              </a:r>
              <a:endParaRPr/>
            </a:p>
          </p:txBody>
        </p:sp>
        <p:sp>
          <p:nvSpPr>
            <p:cNvPr id="147" name="Google Shape;147;p7"/>
            <p:cNvSpPr txBox="1"/>
            <p:nvPr/>
          </p:nvSpPr>
          <p:spPr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48" name="Google Shape;148;p7"/>
            <p:cNvSpPr txBox="1"/>
            <p:nvPr/>
          </p:nvSpPr>
          <p:spPr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49" name="Google Shape;149;p7"/>
            <p:cNvSpPr txBox="1"/>
            <p:nvPr/>
          </p:nvSpPr>
          <p:spPr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50" name="Google Shape;150;p7"/>
            <p:cNvSpPr txBox="1"/>
            <p:nvPr/>
          </p:nvSpPr>
          <p:spPr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51" name="Google Shape;151;p7"/>
            <p:cNvSpPr txBox="1"/>
            <p:nvPr/>
          </p:nvSpPr>
          <p:spPr>
            <a:xfrm>
              <a:off x="2625" y="1069"/>
              <a:ext cx="240" cy="23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52" name="Google Shape;152;p7"/>
            <p:cNvSpPr txBox="1"/>
            <p:nvPr/>
          </p:nvSpPr>
          <p:spPr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53" name="Google Shape;153;p7"/>
            <p:cNvSpPr txBox="1"/>
            <p:nvPr/>
          </p:nvSpPr>
          <p:spPr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54" name="Google Shape;154;p7"/>
            <p:cNvSpPr txBox="1"/>
            <p:nvPr/>
          </p:nvSpPr>
          <p:spPr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155" name="Google Shape;155;p7"/>
            <p:cNvCxnSpPr/>
            <p:nvPr/>
          </p:nvCxnSpPr>
          <p:spPr>
            <a:xfrm>
              <a:off x="1905" y="106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6" name="Google Shape;156;p7"/>
            <p:cNvCxnSpPr/>
            <p:nvPr/>
          </p:nvCxnSpPr>
          <p:spPr>
            <a:xfrm>
              <a:off x="1905" y="129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" name="Google Shape;157;p7"/>
            <p:cNvCxnSpPr/>
            <p:nvPr/>
          </p:nvCxnSpPr>
          <p:spPr>
            <a:xfrm>
              <a:off x="190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" name="Google Shape;158;p7"/>
            <p:cNvCxnSpPr/>
            <p:nvPr/>
          </p:nvCxnSpPr>
          <p:spPr>
            <a:xfrm>
              <a:off x="21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9" name="Google Shape;159;p7"/>
            <p:cNvCxnSpPr/>
            <p:nvPr/>
          </p:nvCxnSpPr>
          <p:spPr>
            <a:xfrm>
              <a:off x="23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0" name="Google Shape;160;p7"/>
            <p:cNvCxnSpPr/>
            <p:nvPr/>
          </p:nvCxnSpPr>
          <p:spPr>
            <a:xfrm>
              <a:off x="262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" name="Google Shape;161;p7"/>
            <p:cNvCxnSpPr/>
            <p:nvPr/>
          </p:nvCxnSpPr>
          <p:spPr>
            <a:xfrm>
              <a:off x="286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2" name="Google Shape;162;p7"/>
            <p:cNvCxnSpPr/>
            <p:nvPr/>
          </p:nvCxnSpPr>
          <p:spPr>
            <a:xfrm>
              <a:off x="310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3" name="Google Shape;163;p7"/>
            <p:cNvCxnSpPr/>
            <p:nvPr/>
          </p:nvCxnSpPr>
          <p:spPr>
            <a:xfrm>
              <a:off x="33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4" name="Google Shape;164;p7"/>
            <p:cNvCxnSpPr/>
            <p:nvPr/>
          </p:nvCxnSpPr>
          <p:spPr>
            <a:xfrm>
              <a:off x="35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" name="Google Shape;165;p7"/>
            <p:cNvCxnSpPr/>
            <p:nvPr/>
          </p:nvCxnSpPr>
          <p:spPr>
            <a:xfrm>
              <a:off x="382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66" name="Google Shape;166;p7"/>
          <p:cNvSpPr txBox="1"/>
          <p:nvPr/>
        </p:nvSpPr>
        <p:spPr>
          <a:xfrm>
            <a:off x="303212" y="1039812"/>
            <a:ext cx="904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A[n]</a:t>
            </a:r>
            <a:endParaRPr/>
          </a:p>
        </p:txBody>
      </p:sp>
      <p:sp>
        <p:nvSpPr>
          <p:cNvPr id="167" name="Google Shape;167;p7"/>
          <p:cNvSpPr txBox="1"/>
          <p:nvPr/>
        </p:nvSpPr>
        <p:spPr>
          <a:xfrm>
            <a:off x="6442075" y="1171575"/>
            <a:ext cx="2643187" cy="4619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←   (p + r) / 2</a:t>
            </a:r>
            <a:r>
              <a:rPr b="1" i="0" lang="en-US" sz="2400" u="none">
                <a:solidFill>
                  <a:srgbClr val="1641F6"/>
                </a:solidFill>
                <a:latin typeface="Comic Sans MS"/>
                <a:ea typeface="Comic Sans MS"/>
                <a:cs typeface="Comic Sans MS"/>
                <a:sym typeface="Comic Sans MS"/>
              </a:rPr>
              <a:t>⎦</a:t>
            </a:r>
            <a:endParaRPr/>
          </a:p>
        </p:txBody>
      </p:sp>
      <p:sp>
        <p:nvSpPr>
          <p:cNvPr id="168" name="Google Shape;168;p7"/>
          <p:cNvSpPr txBox="1"/>
          <p:nvPr/>
        </p:nvSpPr>
        <p:spPr>
          <a:xfrm>
            <a:off x="6900862" y="1220787"/>
            <a:ext cx="5699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1" i="0" lang="en-US" sz="2400" u="none">
                <a:solidFill>
                  <a:srgbClr val="1641F6"/>
                </a:solidFill>
                <a:latin typeface="Comic Sans MS"/>
                <a:ea typeface="Comic Sans MS"/>
                <a:cs typeface="Comic Sans MS"/>
                <a:sym typeface="Comic Sans MS"/>
              </a:rPr>
              <a:t>⎣</a:t>
            </a:r>
            <a:endParaRPr/>
          </a:p>
        </p:txBody>
      </p:sp>
      <p:sp>
        <p:nvSpPr>
          <p:cNvPr id="169" name="Google Shape;169;p7"/>
          <p:cNvSpPr txBox="1"/>
          <p:nvPr/>
        </p:nvSpPr>
        <p:spPr>
          <a:xfrm>
            <a:off x="6796087" y="273050"/>
            <a:ext cx="2138362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 first Index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= last index</a:t>
            </a:r>
            <a:endParaRPr/>
          </a:p>
        </p:txBody>
      </p:sp>
      <p:sp>
        <p:nvSpPr>
          <p:cNvPr id="170" name="Google Shape;170;p7"/>
          <p:cNvSpPr txBox="1"/>
          <p:nvPr/>
        </p:nvSpPr>
        <p:spPr>
          <a:xfrm>
            <a:off x="4370387" y="2819400"/>
            <a:ext cx="3325812" cy="400050"/>
          </a:xfrm>
          <a:prstGeom prst="rect">
            <a:avLst/>
          </a:prstGeom>
          <a:solidFill>
            <a:srgbClr val="AFFFEA"/>
          </a:solid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Array,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= A[q + 1 , r]</a:t>
            </a:r>
            <a:endParaRPr/>
          </a:p>
        </p:txBody>
      </p:sp>
      <p:cxnSp>
        <p:nvCxnSpPr>
          <p:cNvPr id="171" name="Google Shape;171;p7"/>
          <p:cNvCxnSpPr/>
          <p:nvPr/>
        </p:nvCxnSpPr>
        <p:spPr>
          <a:xfrm flipH="1">
            <a:off x="2185987" y="1981200"/>
            <a:ext cx="1371600" cy="68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2" name="Google Shape;172;p7"/>
          <p:cNvCxnSpPr/>
          <p:nvPr/>
        </p:nvCxnSpPr>
        <p:spPr>
          <a:xfrm>
            <a:off x="4090987" y="1981200"/>
            <a:ext cx="1700212" cy="68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178" name="Google Shape;178;p8"/>
          <p:cNvGrpSpPr/>
          <p:nvPr/>
        </p:nvGrpSpPr>
        <p:grpSpPr>
          <a:xfrm>
            <a:off x="838200" y="1019175"/>
            <a:ext cx="4371975" cy="2200275"/>
            <a:chOff x="1071" y="912"/>
            <a:chExt cx="2754" cy="1386"/>
          </a:xfrm>
        </p:grpSpPr>
        <p:sp>
          <p:nvSpPr>
            <p:cNvPr id="179" name="Google Shape;179;p8"/>
            <p:cNvSpPr txBox="1"/>
            <p:nvPr/>
          </p:nvSpPr>
          <p:spPr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80" name="Google Shape;180;p8"/>
            <p:cNvSpPr txBox="1"/>
            <p:nvPr/>
          </p:nvSpPr>
          <p:spPr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82" name="Google Shape;182;p8"/>
            <p:cNvSpPr txBox="1"/>
            <p:nvPr/>
          </p:nvSpPr>
          <p:spPr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83" name="Google Shape;183;p8"/>
            <p:cNvSpPr txBox="1"/>
            <p:nvPr/>
          </p:nvSpPr>
          <p:spPr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84" name="Google Shape;184;p8"/>
            <p:cNvSpPr txBox="1"/>
            <p:nvPr/>
          </p:nvSpPr>
          <p:spPr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85" name="Google Shape;185;p8"/>
            <p:cNvSpPr txBox="1"/>
            <p:nvPr/>
          </p:nvSpPr>
          <p:spPr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86" name="Google Shape;186;p8"/>
            <p:cNvSpPr txBox="1"/>
            <p:nvPr/>
          </p:nvSpPr>
          <p:spPr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87" name="Google Shape;187;p8"/>
            <p:cNvSpPr txBox="1"/>
            <p:nvPr/>
          </p:nvSpPr>
          <p:spPr>
            <a:xfrm>
              <a:off x="1071" y="2046"/>
              <a:ext cx="1803" cy="252"/>
            </a:xfrm>
            <a:prstGeom prst="rect">
              <a:avLst/>
            </a:prstGeom>
            <a:solidFill>
              <a:srgbClr val="AFFFE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 Array, </a:t>
              </a:r>
              <a:r>
                <a:rPr b="1" i="0" lang="en-US" sz="200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 = A(1 , q)</a:t>
              </a:r>
              <a:endParaRPr/>
            </a:p>
          </p:txBody>
        </p:sp>
        <p:sp>
          <p:nvSpPr>
            <p:cNvPr id="188" name="Google Shape;188;p8"/>
            <p:cNvSpPr txBox="1"/>
            <p:nvPr/>
          </p:nvSpPr>
          <p:spPr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89" name="Google Shape;189;p8"/>
            <p:cNvSpPr txBox="1"/>
            <p:nvPr/>
          </p:nvSpPr>
          <p:spPr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90" name="Google Shape;190;p8"/>
            <p:cNvSpPr txBox="1"/>
            <p:nvPr/>
          </p:nvSpPr>
          <p:spPr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91" name="Google Shape;191;p8"/>
            <p:cNvSpPr txBox="1"/>
            <p:nvPr/>
          </p:nvSpPr>
          <p:spPr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92" name="Google Shape;192;p8"/>
            <p:cNvSpPr txBox="1"/>
            <p:nvPr/>
          </p:nvSpPr>
          <p:spPr>
            <a:xfrm>
              <a:off x="2625" y="1069"/>
              <a:ext cx="240" cy="23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93" name="Google Shape;193;p8"/>
            <p:cNvSpPr txBox="1"/>
            <p:nvPr/>
          </p:nvSpPr>
          <p:spPr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94" name="Google Shape;194;p8"/>
            <p:cNvSpPr txBox="1"/>
            <p:nvPr/>
          </p:nvSpPr>
          <p:spPr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95" name="Google Shape;195;p8"/>
            <p:cNvSpPr txBox="1"/>
            <p:nvPr/>
          </p:nvSpPr>
          <p:spPr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196" name="Google Shape;196;p8"/>
            <p:cNvCxnSpPr/>
            <p:nvPr/>
          </p:nvCxnSpPr>
          <p:spPr>
            <a:xfrm>
              <a:off x="1905" y="106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" name="Google Shape;197;p8"/>
            <p:cNvCxnSpPr/>
            <p:nvPr/>
          </p:nvCxnSpPr>
          <p:spPr>
            <a:xfrm>
              <a:off x="1905" y="129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8" name="Google Shape;198;p8"/>
            <p:cNvCxnSpPr/>
            <p:nvPr/>
          </p:nvCxnSpPr>
          <p:spPr>
            <a:xfrm>
              <a:off x="190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9" name="Google Shape;199;p8"/>
            <p:cNvCxnSpPr/>
            <p:nvPr/>
          </p:nvCxnSpPr>
          <p:spPr>
            <a:xfrm>
              <a:off x="21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0" name="Google Shape;200;p8"/>
            <p:cNvCxnSpPr/>
            <p:nvPr/>
          </p:nvCxnSpPr>
          <p:spPr>
            <a:xfrm>
              <a:off x="23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" name="Google Shape;201;p8"/>
            <p:cNvCxnSpPr/>
            <p:nvPr/>
          </p:nvCxnSpPr>
          <p:spPr>
            <a:xfrm>
              <a:off x="262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2" name="Google Shape;202;p8"/>
            <p:cNvCxnSpPr/>
            <p:nvPr/>
          </p:nvCxnSpPr>
          <p:spPr>
            <a:xfrm>
              <a:off x="286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3" name="Google Shape;203;p8"/>
            <p:cNvCxnSpPr/>
            <p:nvPr/>
          </p:nvCxnSpPr>
          <p:spPr>
            <a:xfrm>
              <a:off x="310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33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35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6" name="Google Shape;206;p8"/>
            <p:cNvCxnSpPr/>
            <p:nvPr/>
          </p:nvCxnSpPr>
          <p:spPr>
            <a:xfrm>
              <a:off x="382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07" name="Google Shape;207;p8"/>
          <p:cNvSpPr txBox="1"/>
          <p:nvPr/>
        </p:nvSpPr>
        <p:spPr>
          <a:xfrm>
            <a:off x="303212" y="1039812"/>
            <a:ext cx="904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A[n]</a:t>
            </a:r>
            <a:endParaRPr/>
          </a:p>
        </p:txBody>
      </p:sp>
      <p:sp>
        <p:nvSpPr>
          <p:cNvPr id="208" name="Google Shape;208;p8"/>
          <p:cNvSpPr txBox="1"/>
          <p:nvPr/>
        </p:nvSpPr>
        <p:spPr>
          <a:xfrm>
            <a:off x="6442075" y="1171575"/>
            <a:ext cx="2643187" cy="4619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←   (p + r) / 2</a:t>
            </a:r>
            <a:r>
              <a:rPr b="1" i="0" lang="en-US" sz="2400" u="none">
                <a:solidFill>
                  <a:srgbClr val="1641F6"/>
                </a:solidFill>
                <a:latin typeface="Comic Sans MS"/>
                <a:ea typeface="Comic Sans MS"/>
                <a:cs typeface="Comic Sans MS"/>
                <a:sym typeface="Comic Sans MS"/>
              </a:rPr>
              <a:t>⎦</a:t>
            </a:r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6900862" y="1220787"/>
            <a:ext cx="5699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1" i="0" lang="en-US" sz="2400" u="none">
                <a:solidFill>
                  <a:srgbClr val="1641F6"/>
                </a:solidFill>
                <a:latin typeface="Comic Sans MS"/>
                <a:ea typeface="Comic Sans MS"/>
                <a:cs typeface="Comic Sans MS"/>
                <a:sym typeface="Comic Sans MS"/>
              </a:rPr>
              <a:t>⎣</a:t>
            </a:r>
            <a:endParaRPr/>
          </a:p>
        </p:txBody>
      </p:sp>
      <p:sp>
        <p:nvSpPr>
          <p:cNvPr id="210" name="Google Shape;210;p8"/>
          <p:cNvSpPr txBox="1"/>
          <p:nvPr/>
        </p:nvSpPr>
        <p:spPr>
          <a:xfrm>
            <a:off x="6796087" y="273050"/>
            <a:ext cx="2138362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 first Index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= last index</a:t>
            </a:r>
            <a:endParaRPr/>
          </a:p>
        </p:txBody>
      </p:sp>
      <p:sp>
        <p:nvSpPr>
          <p:cNvPr id="211" name="Google Shape;211;p8"/>
          <p:cNvSpPr txBox="1"/>
          <p:nvPr/>
        </p:nvSpPr>
        <p:spPr>
          <a:xfrm>
            <a:off x="4370387" y="2819400"/>
            <a:ext cx="3325812" cy="400050"/>
          </a:xfrm>
          <a:prstGeom prst="rect">
            <a:avLst/>
          </a:prstGeom>
          <a:solidFill>
            <a:srgbClr val="AFFFEA"/>
          </a:solid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Array,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= A[q + 1 , r]</a:t>
            </a:r>
            <a:endParaRPr/>
          </a:p>
        </p:txBody>
      </p:sp>
      <p:sp>
        <p:nvSpPr>
          <p:cNvPr id="212" name="Google Shape;212;p8"/>
          <p:cNvSpPr txBox="1"/>
          <p:nvPr/>
        </p:nvSpPr>
        <p:spPr>
          <a:xfrm>
            <a:off x="6442075" y="1746250"/>
            <a:ext cx="2643187" cy="338137"/>
          </a:xfrm>
          <a:prstGeom prst="rect">
            <a:avLst/>
          </a:prstGeom>
          <a:solidFill>
            <a:srgbClr val="EBB9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   =       (1 + 8 ) / 2 = 4</a:t>
            </a:r>
            <a:endParaRPr/>
          </a:p>
        </p:txBody>
      </p:sp>
      <p:cxnSp>
        <p:nvCxnSpPr>
          <p:cNvPr id="213" name="Google Shape;213;p8"/>
          <p:cNvCxnSpPr/>
          <p:nvPr/>
        </p:nvCxnSpPr>
        <p:spPr>
          <a:xfrm flipH="1">
            <a:off x="2300287" y="1847850"/>
            <a:ext cx="1371600" cy="68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4" name="Google Shape;214;p8"/>
          <p:cNvCxnSpPr/>
          <p:nvPr/>
        </p:nvCxnSpPr>
        <p:spPr>
          <a:xfrm>
            <a:off x="3667125" y="1855787"/>
            <a:ext cx="1700212" cy="68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220" name="Google Shape;220;p9"/>
          <p:cNvGrpSpPr/>
          <p:nvPr/>
        </p:nvGrpSpPr>
        <p:grpSpPr>
          <a:xfrm>
            <a:off x="2743200" y="914400"/>
            <a:ext cx="3048000" cy="614362"/>
            <a:chOff x="1905" y="912"/>
            <a:chExt cx="1920" cy="387"/>
          </a:xfrm>
        </p:grpSpPr>
        <p:sp>
          <p:nvSpPr>
            <p:cNvPr id="221" name="Google Shape;221;p9"/>
            <p:cNvSpPr txBox="1"/>
            <p:nvPr/>
          </p:nvSpPr>
          <p:spPr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22" name="Google Shape;222;p9"/>
            <p:cNvSpPr txBox="1"/>
            <p:nvPr/>
          </p:nvSpPr>
          <p:spPr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23" name="Google Shape;223;p9"/>
            <p:cNvSpPr txBox="1"/>
            <p:nvPr/>
          </p:nvSpPr>
          <p:spPr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24" name="Google Shape;224;p9"/>
            <p:cNvSpPr txBox="1"/>
            <p:nvPr/>
          </p:nvSpPr>
          <p:spPr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25" name="Google Shape;225;p9"/>
            <p:cNvSpPr txBox="1"/>
            <p:nvPr/>
          </p:nvSpPr>
          <p:spPr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26" name="Google Shape;226;p9"/>
            <p:cNvSpPr txBox="1"/>
            <p:nvPr/>
          </p:nvSpPr>
          <p:spPr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27" name="Google Shape;227;p9"/>
            <p:cNvSpPr txBox="1"/>
            <p:nvPr/>
          </p:nvSpPr>
          <p:spPr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28" name="Google Shape;228;p9"/>
            <p:cNvSpPr txBox="1"/>
            <p:nvPr/>
          </p:nvSpPr>
          <p:spPr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29" name="Google Shape;229;p9"/>
            <p:cNvSpPr txBox="1"/>
            <p:nvPr/>
          </p:nvSpPr>
          <p:spPr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30" name="Google Shape;230;p9"/>
            <p:cNvSpPr txBox="1"/>
            <p:nvPr/>
          </p:nvSpPr>
          <p:spPr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31" name="Google Shape;231;p9"/>
            <p:cNvSpPr txBox="1"/>
            <p:nvPr/>
          </p:nvSpPr>
          <p:spPr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32" name="Google Shape;232;p9"/>
            <p:cNvSpPr txBox="1"/>
            <p:nvPr/>
          </p:nvSpPr>
          <p:spPr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33" name="Google Shape;233;p9"/>
            <p:cNvSpPr txBox="1"/>
            <p:nvPr/>
          </p:nvSpPr>
          <p:spPr>
            <a:xfrm>
              <a:off x="2625" y="1069"/>
              <a:ext cx="240" cy="23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34" name="Google Shape;234;p9"/>
            <p:cNvSpPr txBox="1"/>
            <p:nvPr/>
          </p:nvSpPr>
          <p:spPr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35" name="Google Shape;235;p9"/>
            <p:cNvSpPr txBox="1"/>
            <p:nvPr/>
          </p:nvSpPr>
          <p:spPr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36" name="Google Shape;236;p9"/>
            <p:cNvSpPr txBox="1"/>
            <p:nvPr/>
          </p:nvSpPr>
          <p:spPr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237" name="Google Shape;237;p9"/>
            <p:cNvCxnSpPr/>
            <p:nvPr/>
          </p:nvCxnSpPr>
          <p:spPr>
            <a:xfrm>
              <a:off x="1905" y="106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8" name="Google Shape;238;p9"/>
            <p:cNvCxnSpPr/>
            <p:nvPr/>
          </p:nvCxnSpPr>
          <p:spPr>
            <a:xfrm>
              <a:off x="1905" y="129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9" name="Google Shape;239;p9"/>
            <p:cNvCxnSpPr/>
            <p:nvPr/>
          </p:nvCxnSpPr>
          <p:spPr>
            <a:xfrm>
              <a:off x="190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0" name="Google Shape;240;p9"/>
            <p:cNvCxnSpPr/>
            <p:nvPr/>
          </p:nvCxnSpPr>
          <p:spPr>
            <a:xfrm>
              <a:off x="21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1" name="Google Shape;241;p9"/>
            <p:cNvCxnSpPr/>
            <p:nvPr/>
          </p:nvCxnSpPr>
          <p:spPr>
            <a:xfrm>
              <a:off x="23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2" name="Google Shape;242;p9"/>
            <p:cNvCxnSpPr/>
            <p:nvPr/>
          </p:nvCxnSpPr>
          <p:spPr>
            <a:xfrm>
              <a:off x="262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3" name="Google Shape;243;p9"/>
            <p:cNvCxnSpPr/>
            <p:nvPr/>
          </p:nvCxnSpPr>
          <p:spPr>
            <a:xfrm>
              <a:off x="286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4" name="Google Shape;244;p9"/>
            <p:cNvCxnSpPr/>
            <p:nvPr/>
          </p:nvCxnSpPr>
          <p:spPr>
            <a:xfrm>
              <a:off x="310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5" name="Google Shape;245;p9"/>
            <p:cNvCxnSpPr/>
            <p:nvPr/>
          </p:nvCxnSpPr>
          <p:spPr>
            <a:xfrm>
              <a:off x="33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6" name="Google Shape;246;p9"/>
            <p:cNvCxnSpPr/>
            <p:nvPr/>
          </p:nvCxnSpPr>
          <p:spPr>
            <a:xfrm>
              <a:off x="35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7" name="Google Shape;247;p9"/>
            <p:cNvCxnSpPr/>
            <p:nvPr/>
          </p:nvCxnSpPr>
          <p:spPr>
            <a:xfrm>
              <a:off x="382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48" name="Google Shape;248;p9"/>
          <p:cNvGrpSpPr/>
          <p:nvPr/>
        </p:nvGrpSpPr>
        <p:grpSpPr>
          <a:xfrm>
            <a:off x="2233612" y="1676400"/>
            <a:ext cx="3962400" cy="1066800"/>
            <a:chOff x="1584" y="1392"/>
            <a:chExt cx="2496" cy="672"/>
          </a:xfrm>
        </p:grpSpPr>
        <p:sp>
          <p:nvSpPr>
            <p:cNvPr id="249" name="Google Shape;249;p9"/>
            <p:cNvSpPr txBox="1"/>
            <p:nvPr/>
          </p:nvSpPr>
          <p:spPr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50" name="Google Shape;250;p9"/>
            <p:cNvSpPr txBox="1"/>
            <p:nvPr/>
          </p:nvSpPr>
          <p:spPr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51" name="Google Shape;251;p9"/>
            <p:cNvSpPr txBox="1"/>
            <p:nvPr/>
          </p:nvSpPr>
          <p:spPr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52" name="Google Shape;252;p9"/>
            <p:cNvSpPr txBox="1"/>
            <p:nvPr/>
          </p:nvSpPr>
          <p:spPr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53" name="Google Shape;253;p9"/>
            <p:cNvSpPr txBox="1"/>
            <p:nvPr/>
          </p:nvSpPr>
          <p:spPr>
            <a:xfrm>
              <a:off x="230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54" name="Google Shape;254;p9"/>
            <p:cNvSpPr txBox="1"/>
            <p:nvPr/>
          </p:nvSpPr>
          <p:spPr>
            <a:xfrm>
              <a:off x="206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55" name="Google Shape;255;p9"/>
            <p:cNvSpPr txBox="1"/>
            <p:nvPr/>
          </p:nvSpPr>
          <p:spPr>
            <a:xfrm>
              <a:off x="1824" y="1834"/>
              <a:ext cx="240" cy="23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158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57" name="Google Shape;257;p9"/>
            <p:cNvSpPr txBox="1"/>
            <p:nvPr/>
          </p:nvSpPr>
          <p:spPr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58" name="Google Shape;258;p9"/>
            <p:cNvSpPr txBox="1"/>
            <p:nvPr/>
          </p:nvSpPr>
          <p:spPr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60" name="Google Shape;260;p9"/>
            <p:cNvSpPr txBox="1"/>
            <p:nvPr/>
          </p:nvSpPr>
          <p:spPr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61" name="Google Shape;261;p9"/>
            <p:cNvSpPr txBox="1"/>
            <p:nvPr/>
          </p:nvSpPr>
          <p:spPr>
            <a:xfrm>
              <a:off x="384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62" name="Google Shape;262;p9"/>
            <p:cNvSpPr txBox="1"/>
            <p:nvPr/>
          </p:nvSpPr>
          <p:spPr>
            <a:xfrm>
              <a:off x="360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63" name="Google Shape;263;p9"/>
            <p:cNvSpPr txBox="1"/>
            <p:nvPr/>
          </p:nvSpPr>
          <p:spPr>
            <a:xfrm>
              <a:off x="3360" y="1834"/>
              <a:ext cx="240" cy="23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64" name="Google Shape;264;p9"/>
            <p:cNvSpPr txBox="1"/>
            <p:nvPr/>
          </p:nvSpPr>
          <p:spPr>
            <a:xfrm>
              <a:off x="312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265" name="Google Shape;265;p9"/>
            <p:cNvCxnSpPr/>
            <p:nvPr/>
          </p:nvCxnSpPr>
          <p:spPr>
            <a:xfrm flipH="1">
              <a:off x="2208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6" name="Google Shape;266;p9"/>
            <p:cNvCxnSpPr/>
            <p:nvPr/>
          </p:nvCxnSpPr>
          <p:spPr>
            <a:xfrm>
              <a:off x="2880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267" name="Google Shape;267;p9"/>
          <p:cNvSpPr txBox="1"/>
          <p:nvPr/>
        </p:nvSpPr>
        <p:spPr>
          <a:xfrm>
            <a:off x="303212" y="1039812"/>
            <a:ext cx="11747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Divide</a:t>
            </a:r>
            <a:endParaRPr/>
          </a:p>
        </p:txBody>
      </p:sp>
      <p:sp>
        <p:nvSpPr>
          <p:cNvPr id="268" name="Google Shape;268;p9"/>
          <p:cNvSpPr txBox="1"/>
          <p:nvPr/>
        </p:nvSpPr>
        <p:spPr>
          <a:xfrm>
            <a:off x="6442075" y="1171575"/>
            <a:ext cx="2643187" cy="4619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←   (p + r) / 2</a:t>
            </a:r>
            <a:r>
              <a:rPr b="1" i="0" lang="en-US" sz="2400" u="none">
                <a:solidFill>
                  <a:srgbClr val="1641F6"/>
                </a:solidFill>
                <a:latin typeface="Comic Sans MS"/>
                <a:ea typeface="Comic Sans MS"/>
                <a:cs typeface="Comic Sans MS"/>
                <a:sym typeface="Comic Sans MS"/>
              </a:rPr>
              <a:t>⎦</a:t>
            </a:r>
            <a:endParaRPr/>
          </a:p>
        </p:txBody>
      </p:sp>
      <p:sp>
        <p:nvSpPr>
          <p:cNvPr id="269" name="Google Shape;269;p9"/>
          <p:cNvSpPr txBox="1"/>
          <p:nvPr/>
        </p:nvSpPr>
        <p:spPr>
          <a:xfrm>
            <a:off x="6900862" y="1220787"/>
            <a:ext cx="5699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1" i="0" lang="en-US" sz="2400" u="none">
                <a:solidFill>
                  <a:srgbClr val="1641F6"/>
                </a:solidFill>
                <a:latin typeface="Comic Sans MS"/>
                <a:ea typeface="Comic Sans MS"/>
                <a:cs typeface="Comic Sans MS"/>
                <a:sym typeface="Comic Sans MS"/>
              </a:rPr>
              <a:t>⎣</a:t>
            </a:r>
            <a:endParaRPr/>
          </a:p>
        </p:txBody>
      </p:sp>
      <p:sp>
        <p:nvSpPr>
          <p:cNvPr id="270" name="Google Shape;270;p9"/>
          <p:cNvSpPr txBox="1"/>
          <p:nvPr/>
        </p:nvSpPr>
        <p:spPr>
          <a:xfrm>
            <a:off x="6796087" y="273050"/>
            <a:ext cx="2138362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 first Index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= last index</a:t>
            </a:r>
            <a:endParaRPr/>
          </a:p>
        </p:txBody>
      </p:sp>
      <p:sp>
        <p:nvSpPr>
          <p:cNvPr id="271" name="Google Shape;271;p9"/>
          <p:cNvSpPr txBox="1"/>
          <p:nvPr/>
        </p:nvSpPr>
        <p:spPr>
          <a:xfrm>
            <a:off x="6442075" y="1746250"/>
            <a:ext cx="2643187" cy="338137"/>
          </a:xfrm>
          <a:prstGeom prst="rect">
            <a:avLst/>
          </a:prstGeom>
          <a:solidFill>
            <a:srgbClr val="EBB9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   =       (1 + 8 ) / 2 = 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2007-04-25T04:04:41Z</dcterms:created>
  <dc:creator>Computer Science &amp; Engineering Department</dc:creator>
</cp:coreProperties>
</file>