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06-Dec-22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845" y="644238"/>
            <a:ext cx="8825658" cy="3329581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	</a:t>
            </a:r>
            <a:r>
              <a:rPr lang="en-US" sz="8500" b="1" dirty="0" smtClean="0"/>
              <a:t>JU_2cube</a:t>
            </a:r>
            <a:endParaRPr lang="en-US" sz="8500" b="1" dirty="0"/>
          </a:p>
        </p:txBody>
      </p:sp>
    </p:spTree>
    <p:extLst>
      <p:ext uri="{BB962C8B-B14F-4D97-AF65-F5344CB8AC3E}">
        <p14:creationId xmlns:p14="http://schemas.microsoft.com/office/powerpoint/2010/main" val="166712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Next week’s progress 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Include audio background</a:t>
            </a:r>
          </a:p>
          <a:p>
            <a:r>
              <a:rPr lang="en-US" sz="3600" dirty="0" smtClean="0"/>
              <a:t>Create necessary frames</a:t>
            </a:r>
          </a:p>
          <a:p>
            <a:r>
              <a:rPr lang="en-US" sz="3600" dirty="0" smtClean="0"/>
              <a:t>Create a short animation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304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85" y="2216861"/>
            <a:ext cx="9404723" cy="2493683"/>
          </a:xfrm>
        </p:spPr>
        <p:txBody>
          <a:bodyPr/>
          <a:lstStyle/>
          <a:p>
            <a:pPr algn="ctr"/>
            <a:r>
              <a:rPr lang="en-US" sz="5400" b="1" dirty="0" smtClean="0"/>
              <a:t>Project Name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Animation video on nuclear fission reaction.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7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Project members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26445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1. MD. </a:t>
            </a:r>
            <a:r>
              <a:rPr lang="en-US" sz="3000" dirty="0" err="1"/>
              <a:t>Mohidul</a:t>
            </a:r>
            <a:r>
              <a:rPr lang="en-US" sz="3000" dirty="0"/>
              <a:t> Islam  </a:t>
            </a:r>
            <a:r>
              <a:rPr lang="en-US" sz="3000" dirty="0" smtClean="0"/>
              <a:t>			- </a:t>
            </a:r>
            <a:r>
              <a:rPr lang="en-US" sz="3000" dirty="0"/>
              <a:t>324</a:t>
            </a:r>
          </a:p>
          <a:p>
            <a:r>
              <a:rPr lang="en-US" sz="3000" dirty="0"/>
              <a:t>2. </a:t>
            </a:r>
            <a:r>
              <a:rPr lang="en-US" sz="3000" dirty="0" err="1"/>
              <a:t>Saifi</a:t>
            </a:r>
            <a:r>
              <a:rPr lang="en-US" sz="3000" dirty="0"/>
              <a:t> </a:t>
            </a:r>
            <a:r>
              <a:rPr lang="en-US" sz="3000" dirty="0" err="1"/>
              <a:t>Alam</a:t>
            </a:r>
            <a:r>
              <a:rPr lang="en-US" sz="3000" dirty="0"/>
              <a:t> </a:t>
            </a:r>
            <a:r>
              <a:rPr lang="en-US" sz="3000" dirty="0" err="1"/>
              <a:t>Nirjhor</a:t>
            </a:r>
            <a:r>
              <a:rPr lang="en-US" sz="3000" dirty="0"/>
              <a:t>     </a:t>
            </a:r>
            <a:r>
              <a:rPr lang="en-US" sz="3000" dirty="0" smtClean="0"/>
              <a:t>			- </a:t>
            </a:r>
            <a:r>
              <a:rPr lang="en-US" sz="3000" dirty="0"/>
              <a:t>325</a:t>
            </a:r>
          </a:p>
          <a:p>
            <a:r>
              <a:rPr lang="en-US" sz="3000" dirty="0"/>
              <a:t>3. Mehedi Hassan  	    </a:t>
            </a:r>
            <a:r>
              <a:rPr lang="en-US" sz="3000" dirty="0" smtClean="0"/>
              <a:t>			- 332</a:t>
            </a:r>
          </a:p>
          <a:p>
            <a:r>
              <a:rPr lang="en-US" sz="3000" dirty="0" smtClean="0"/>
              <a:t>4. </a:t>
            </a:r>
            <a:r>
              <a:rPr lang="en-US" sz="3000" dirty="0" err="1" smtClean="0"/>
              <a:t>Shakil</a:t>
            </a:r>
            <a:r>
              <a:rPr lang="en-US" sz="3000" dirty="0" smtClean="0"/>
              <a:t> Hossain				    - 343</a:t>
            </a:r>
          </a:p>
          <a:p>
            <a:r>
              <a:rPr lang="en-US" sz="3000" dirty="0"/>
              <a:t>5</a:t>
            </a:r>
            <a:r>
              <a:rPr lang="en-US" sz="3000" dirty="0" smtClean="0"/>
              <a:t>. </a:t>
            </a:r>
            <a:r>
              <a:rPr lang="en-US" sz="3000" dirty="0" err="1" smtClean="0"/>
              <a:t>Samin</a:t>
            </a:r>
            <a:r>
              <a:rPr lang="en-US" sz="3000" dirty="0" smtClean="0"/>
              <a:t> </a:t>
            </a:r>
            <a:r>
              <a:rPr lang="en-US" sz="3000" dirty="0" err="1" smtClean="0"/>
              <a:t>Yasar</a:t>
            </a:r>
            <a:r>
              <a:rPr lang="en-US" sz="3000" dirty="0" smtClean="0"/>
              <a:t> Chowdhury 	- 1838</a:t>
            </a:r>
            <a:endParaRPr lang="en-US" sz="3000" dirty="0"/>
          </a:p>
          <a:p>
            <a:r>
              <a:rPr lang="en-US" sz="3000" dirty="0"/>
              <a:t>6</a:t>
            </a:r>
            <a:r>
              <a:rPr lang="en-US" sz="3000" dirty="0" smtClean="0"/>
              <a:t>. </a:t>
            </a:r>
            <a:r>
              <a:rPr lang="en-US" sz="3000" dirty="0" err="1" smtClean="0"/>
              <a:t>Sohanur</a:t>
            </a:r>
            <a:r>
              <a:rPr lang="en-US" sz="3000" dirty="0" smtClean="0"/>
              <a:t> Rahman 			 - 1944</a:t>
            </a:r>
          </a:p>
          <a:p>
            <a:r>
              <a:rPr lang="en-US" sz="3000" dirty="0"/>
              <a:t>7</a:t>
            </a:r>
            <a:r>
              <a:rPr lang="en-US" sz="3000" dirty="0" smtClean="0"/>
              <a:t>. Md. </a:t>
            </a:r>
            <a:r>
              <a:rPr lang="en-US" sz="3000" dirty="0" err="1" smtClean="0"/>
              <a:t>Motiur</a:t>
            </a:r>
            <a:r>
              <a:rPr lang="en-US" sz="3000" dirty="0" smtClean="0"/>
              <a:t> Rahman		 - 2518</a:t>
            </a:r>
          </a:p>
          <a:p>
            <a:r>
              <a:rPr lang="en-US" sz="3000" dirty="0" smtClean="0"/>
              <a:t>8. Syed </a:t>
            </a:r>
            <a:r>
              <a:rPr lang="en-US" sz="3000" dirty="0" err="1" smtClean="0"/>
              <a:t>Hasib</a:t>
            </a:r>
            <a:r>
              <a:rPr lang="en-US" sz="3000" dirty="0" smtClean="0"/>
              <a:t> Abdullah         -2522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3057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sz="5400" b="1" dirty="0" smtClean="0"/>
              <a:t>Objective 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76" y="1507973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Create an elementary animation video on nuclear fission.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385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802" y="2789518"/>
            <a:ext cx="9404723" cy="1400530"/>
          </a:xfrm>
        </p:spPr>
        <p:txBody>
          <a:bodyPr/>
          <a:lstStyle/>
          <a:p>
            <a:r>
              <a:rPr lang="en-US" sz="8000" b="1" dirty="0" smtClean="0"/>
              <a:t>Progress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68437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8846"/>
          </a:xfrm>
        </p:spPr>
        <p:txBody>
          <a:bodyPr/>
          <a:lstStyle/>
          <a:p>
            <a:r>
              <a:rPr lang="en-US" sz="5400" b="1" dirty="0" smtClean="0"/>
              <a:t>Tools selected: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330" y="1385454"/>
            <a:ext cx="9047452" cy="5310909"/>
          </a:xfrm>
        </p:spPr>
        <p:txBody>
          <a:bodyPr/>
          <a:lstStyle/>
          <a:p>
            <a:r>
              <a:rPr lang="en-US" sz="3200" dirty="0" smtClean="0"/>
              <a:t>1. GIMP</a:t>
            </a:r>
          </a:p>
          <a:p>
            <a:r>
              <a:rPr lang="en-US" sz="3200" dirty="0" smtClean="0"/>
              <a:t>2. INKSCAPE</a:t>
            </a:r>
          </a:p>
          <a:p>
            <a:r>
              <a:rPr lang="en-US" sz="3200" dirty="0" smtClean="0"/>
              <a:t>3. KDN LIVE</a:t>
            </a:r>
          </a:p>
          <a:p>
            <a:r>
              <a:rPr lang="en-US" sz="3200" dirty="0" smtClean="0"/>
              <a:t>4. ARDOUR</a:t>
            </a:r>
          </a:p>
          <a:p>
            <a:r>
              <a:rPr lang="en-US" sz="3200" dirty="0" smtClean="0"/>
              <a:t>5. Pencil 2D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6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Drawings 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0" y="2486890"/>
            <a:ext cx="1412013" cy="1355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01" y="2432436"/>
            <a:ext cx="927409" cy="1640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99" y="2432436"/>
            <a:ext cx="2134401" cy="1845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58" y="2159894"/>
            <a:ext cx="871960" cy="26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1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Audio 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background audio we shall include human speech guiding us through the procedure.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2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Hindrances :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Rendering issues.</a:t>
            </a:r>
          </a:p>
          <a:p>
            <a:r>
              <a:rPr lang="en-US" sz="3600" dirty="0" smtClean="0"/>
              <a:t>Yet to merge everything in a proper manner.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8112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90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   JU_2cube</vt:lpstr>
      <vt:lpstr>Project Name :  Animation video on nuclear fission reaction.   </vt:lpstr>
      <vt:lpstr>Project members : </vt:lpstr>
      <vt:lpstr>Objective :</vt:lpstr>
      <vt:lpstr>Progress </vt:lpstr>
      <vt:lpstr>Tools selected:</vt:lpstr>
      <vt:lpstr>Drawings :</vt:lpstr>
      <vt:lpstr>Audio :</vt:lpstr>
      <vt:lpstr>Hindrances :</vt:lpstr>
      <vt:lpstr>Next week’s progress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JU_2cube</dc:title>
  <dc:creator>Mehedi</dc:creator>
  <cp:lastModifiedBy>Mehedi</cp:lastModifiedBy>
  <cp:revision>18</cp:revision>
  <dcterms:created xsi:type="dcterms:W3CDTF">2022-12-06T16:34:43Z</dcterms:created>
  <dcterms:modified xsi:type="dcterms:W3CDTF">2022-12-06T17:18:20Z</dcterms:modified>
</cp:coreProperties>
</file>