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81815-1139-79DF-7397-661F0AC311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0EB1543-8E27-B940-5F9B-BCA4B05F16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1320B09-A84D-9360-6447-6D907205EBD5}"/>
              </a:ext>
            </a:extLst>
          </p:cNvPr>
          <p:cNvSpPr>
            <a:spLocks noGrp="1"/>
          </p:cNvSpPr>
          <p:nvPr>
            <p:ph type="dt" sz="half" idx="10"/>
          </p:nvPr>
        </p:nvSpPr>
        <p:spPr/>
        <p:txBody>
          <a:bodyPr/>
          <a:lstStyle/>
          <a:p>
            <a:fld id="{C2F28619-6DA4-4DD9-896A-1AB4A6D883DE}" type="datetimeFigureOut">
              <a:rPr lang="en-IN" smtClean="0"/>
              <a:t>10-10-2023</a:t>
            </a:fld>
            <a:endParaRPr lang="en-IN"/>
          </a:p>
        </p:txBody>
      </p:sp>
      <p:sp>
        <p:nvSpPr>
          <p:cNvPr id="5" name="Footer Placeholder 4">
            <a:extLst>
              <a:ext uri="{FF2B5EF4-FFF2-40B4-BE49-F238E27FC236}">
                <a16:creationId xmlns:a16="http://schemas.microsoft.com/office/drawing/2014/main" id="{96A14909-4FD1-CE4D-5F03-44231066A6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EB7EB7-7BDE-D39B-039F-CA3271740F6D}"/>
              </a:ext>
            </a:extLst>
          </p:cNvPr>
          <p:cNvSpPr>
            <a:spLocks noGrp="1"/>
          </p:cNvSpPr>
          <p:nvPr>
            <p:ph type="sldNum" sz="quarter" idx="12"/>
          </p:nvPr>
        </p:nvSpPr>
        <p:spPr/>
        <p:txBody>
          <a:bodyPr/>
          <a:lstStyle/>
          <a:p>
            <a:fld id="{10378C56-D94D-49BE-8F40-E918F1AB06F1}" type="slidenum">
              <a:rPr lang="en-IN" smtClean="0"/>
              <a:t>‹#›</a:t>
            </a:fld>
            <a:endParaRPr lang="en-IN"/>
          </a:p>
        </p:txBody>
      </p:sp>
    </p:spTree>
    <p:extLst>
      <p:ext uri="{BB962C8B-B14F-4D97-AF65-F5344CB8AC3E}">
        <p14:creationId xmlns:p14="http://schemas.microsoft.com/office/powerpoint/2010/main" val="3318359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582F2-FCA0-2B2C-A882-FB963B50384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085D1E3-E800-66F9-D463-CD8D4B5D96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039D47-3824-64C3-C4EB-3FAD7A67E92F}"/>
              </a:ext>
            </a:extLst>
          </p:cNvPr>
          <p:cNvSpPr>
            <a:spLocks noGrp="1"/>
          </p:cNvSpPr>
          <p:nvPr>
            <p:ph type="dt" sz="half" idx="10"/>
          </p:nvPr>
        </p:nvSpPr>
        <p:spPr/>
        <p:txBody>
          <a:bodyPr/>
          <a:lstStyle/>
          <a:p>
            <a:fld id="{C2F28619-6DA4-4DD9-896A-1AB4A6D883DE}" type="datetimeFigureOut">
              <a:rPr lang="en-IN" smtClean="0"/>
              <a:t>10-10-2023</a:t>
            </a:fld>
            <a:endParaRPr lang="en-IN"/>
          </a:p>
        </p:txBody>
      </p:sp>
      <p:sp>
        <p:nvSpPr>
          <p:cNvPr id="5" name="Footer Placeholder 4">
            <a:extLst>
              <a:ext uri="{FF2B5EF4-FFF2-40B4-BE49-F238E27FC236}">
                <a16:creationId xmlns:a16="http://schemas.microsoft.com/office/drawing/2014/main" id="{0B132B0D-DA22-AB1E-84BF-F4B2678DD3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1AEF39-FDA1-7ABF-0B72-2D0A60E3477B}"/>
              </a:ext>
            </a:extLst>
          </p:cNvPr>
          <p:cNvSpPr>
            <a:spLocks noGrp="1"/>
          </p:cNvSpPr>
          <p:nvPr>
            <p:ph type="sldNum" sz="quarter" idx="12"/>
          </p:nvPr>
        </p:nvSpPr>
        <p:spPr/>
        <p:txBody>
          <a:bodyPr/>
          <a:lstStyle/>
          <a:p>
            <a:fld id="{10378C56-D94D-49BE-8F40-E918F1AB06F1}" type="slidenum">
              <a:rPr lang="en-IN" smtClean="0"/>
              <a:t>‹#›</a:t>
            </a:fld>
            <a:endParaRPr lang="en-IN"/>
          </a:p>
        </p:txBody>
      </p:sp>
    </p:spTree>
    <p:extLst>
      <p:ext uri="{BB962C8B-B14F-4D97-AF65-F5344CB8AC3E}">
        <p14:creationId xmlns:p14="http://schemas.microsoft.com/office/powerpoint/2010/main" val="2356964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661463-B168-C704-9536-BF29019CA53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250D34C-1C96-514B-6556-D47759B053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416BC8-30A7-EB83-9B67-33F5207A7EFB}"/>
              </a:ext>
            </a:extLst>
          </p:cNvPr>
          <p:cNvSpPr>
            <a:spLocks noGrp="1"/>
          </p:cNvSpPr>
          <p:nvPr>
            <p:ph type="dt" sz="half" idx="10"/>
          </p:nvPr>
        </p:nvSpPr>
        <p:spPr/>
        <p:txBody>
          <a:bodyPr/>
          <a:lstStyle/>
          <a:p>
            <a:fld id="{C2F28619-6DA4-4DD9-896A-1AB4A6D883DE}" type="datetimeFigureOut">
              <a:rPr lang="en-IN" smtClean="0"/>
              <a:t>10-10-2023</a:t>
            </a:fld>
            <a:endParaRPr lang="en-IN"/>
          </a:p>
        </p:txBody>
      </p:sp>
      <p:sp>
        <p:nvSpPr>
          <p:cNvPr id="5" name="Footer Placeholder 4">
            <a:extLst>
              <a:ext uri="{FF2B5EF4-FFF2-40B4-BE49-F238E27FC236}">
                <a16:creationId xmlns:a16="http://schemas.microsoft.com/office/drawing/2014/main" id="{F7FC8A35-55BD-DDD2-CC06-844B4F49E7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043467-446D-68C0-4F13-488F2074B4E9}"/>
              </a:ext>
            </a:extLst>
          </p:cNvPr>
          <p:cNvSpPr>
            <a:spLocks noGrp="1"/>
          </p:cNvSpPr>
          <p:nvPr>
            <p:ph type="sldNum" sz="quarter" idx="12"/>
          </p:nvPr>
        </p:nvSpPr>
        <p:spPr/>
        <p:txBody>
          <a:bodyPr/>
          <a:lstStyle/>
          <a:p>
            <a:fld id="{10378C56-D94D-49BE-8F40-E918F1AB06F1}" type="slidenum">
              <a:rPr lang="en-IN" smtClean="0"/>
              <a:t>‹#›</a:t>
            </a:fld>
            <a:endParaRPr lang="en-IN"/>
          </a:p>
        </p:txBody>
      </p:sp>
    </p:spTree>
    <p:extLst>
      <p:ext uri="{BB962C8B-B14F-4D97-AF65-F5344CB8AC3E}">
        <p14:creationId xmlns:p14="http://schemas.microsoft.com/office/powerpoint/2010/main" val="3456457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42AE1-C151-ADC1-A39C-BCBFF160364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809FD1A-FA85-8E44-B67B-3BAE324069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5E0D4B-DBAE-3E96-7428-BE6361A78B89}"/>
              </a:ext>
            </a:extLst>
          </p:cNvPr>
          <p:cNvSpPr>
            <a:spLocks noGrp="1"/>
          </p:cNvSpPr>
          <p:nvPr>
            <p:ph type="dt" sz="half" idx="10"/>
          </p:nvPr>
        </p:nvSpPr>
        <p:spPr/>
        <p:txBody>
          <a:bodyPr/>
          <a:lstStyle/>
          <a:p>
            <a:fld id="{C2F28619-6DA4-4DD9-896A-1AB4A6D883DE}" type="datetimeFigureOut">
              <a:rPr lang="en-IN" smtClean="0"/>
              <a:t>10-10-2023</a:t>
            </a:fld>
            <a:endParaRPr lang="en-IN"/>
          </a:p>
        </p:txBody>
      </p:sp>
      <p:sp>
        <p:nvSpPr>
          <p:cNvPr id="5" name="Footer Placeholder 4">
            <a:extLst>
              <a:ext uri="{FF2B5EF4-FFF2-40B4-BE49-F238E27FC236}">
                <a16:creationId xmlns:a16="http://schemas.microsoft.com/office/drawing/2014/main" id="{C8C3C9E4-486E-6DF7-BDC4-CE59FD3BB2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C1BDAC-D2E7-43B1-31E7-8B84C5F07F62}"/>
              </a:ext>
            </a:extLst>
          </p:cNvPr>
          <p:cNvSpPr>
            <a:spLocks noGrp="1"/>
          </p:cNvSpPr>
          <p:nvPr>
            <p:ph type="sldNum" sz="quarter" idx="12"/>
          </p:nvPr>
        </p:nvSpPr>
        <p:spPr/>
        <p:txBody>
          <a:bodyPr/>
          <a:lstStyle/>
          <a:p>
            <a:fld id="{10378C56-D94D-49BE-8F40-E918F1AB06F1}" type="slidenum">
              <a:rPr lang="en-IN" smtClean="0"/>
              <a:t>‹#›</a:t>
            </a:fld>
            <a:endParaRPr lang="en-IN"/>
          </a:p>
        </p:txBody>
      </p:sp>
    </p:spTree>
    <p:extLst>
      <p:ext uri="{BB962C8B-B14F-4D97-AF65-F5344CB8AC3E}">
        <p14:creationId xmlns:p14="http://schemas.microsoft.com/office/powerpoint/2010/main" val="2478784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835FC-432A-DE75-3163-8235859297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D975865-F025-FCF1-F1CC-9ED1AAA3AF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C2AE1C-E421-E002-6C17-25CFE0416228}"/>
              </a:ext>
            </a:extLst>
          </p:cNvPr>
          <p:cNvSpPr>
            <a:spLocks noGrp="1"/>
          </p:cNvSpPr>
          <p:nvPr>
            <p:ph type="dt" sz="half" idx="10"/>
          </p:nvPr>
        </p:nvSpPr>
        <p:spPr/>
        <p:txBody>
          <a:bodyPr/>
          <a:lstStyle/>
          <a:p>
            <a:fld id="{C2F28619-6DA4-4DD9-896A-1AB4A6D883DE}" type="datetimeFigureOut">
              <a:rPr lang="en-IN" smtClean="0"/>
              <a:t>10-10-2023</a:t>
            </a:fld>
            <a:endParaRPr lang="en-IN"/>
          </a:p>
        </p:txBody>
      </p:sp>
      <p:sp>
        <p:nvSpPr>
          <p:cNvPr id="5" name="Footer Placeholder 4">
            <a:extLst>
              <a:ext uri="{FF2B5EF4-FFF2-40B4-BE49-F238E27FC236}">
                <a16:creationId xmlns:a16="http://schemas.microsoft.com/office/drawing/2014/main" id="{100F71DF-D5B6-3E1A-04D0-F318E298DA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97930F-51BF-9952-3B52-77C1824766EE}"/>
              </a:ext>
            </a:extLst>
          </p:cNvPr>
          <p:cNvSpPr>
            <a:spLocks noGrp="1"/>
          </p:cNvSpPr>
          <p:nvPr>
            <p:ph type="sldNum" sz="quarter" idx="12"/>
          </p:nvPr>
        </p:nvSpPr>
        <p:spPr/>
        <p:txBody>
          <a:bodyPr/>
          <a:lstStyle/>
          <a:p>
            <a:fld id="{10378C56-D94D-49BE-8F40-E918F1AB06F1}" type="slidenum">
              <a:rPr lang="en-IN" smtClean="0"/>
              <a:t>‹#›</a:t>
            </a:fld>
            <a:endParaRPr lang="en-IN"/>
          </a:p>
        </p:txBody>
      </p:sp>
    </p:spTree>
    <p:extLst>
      <p:ext uri="{BB962C8B-B14F-4D97-AF65-F5344CB8AC3E}">
        <p14:creationId xmlns:p14="http://schemas.microsoft.com/office/powerpoint/2010/main" val="1492405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60876-BEDA-4DD9-EA80-890C914EF26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134D810-D1E9-F45D-70B1-8A43B3B3BB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9BD96F0-60C6-B2D2-5171-56D5936E8C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E2E6F73-905F-BD0E-3658-88A6F44BCD37}"/>
              </a:ext>
            </a:extLst>
          </p:cNvPr>
          <p:cNvSpPr>
            <a:spLocks noGrp="1"/>
          </p:cNvSpPr>
          <p:nvPr>
            <p:ph type="dt" sz="half" idx="10"/>
          </p:nvPr>
        </p:nvSpPr>
        <p:spPr/>
        <p:txBody>
          <a:bodyPr/>
          <a:lstStyle/>
          <a:p>
            <a:fld id="{C2F28619-6DA4-4DD9-896A-1AB4A6D883DE}" type="datetimeFigureOut">
              <a:rPr lang="en-IN" smtClean="0"/>
              <a:t>10-10-2023</a:t>
            </a:fld>
            <a:endParaRPr lang="en-IN"/>
          </a:p>
        </p:txBody>
      </p:sp>
      <p:sp>
        <p:nvSpPr>
          <p:cNvPr id="6" name="Footer Placeholder 5">
            <a:extLst>
              <a:ext uri="{FF2B5EF4-FFF2-40B4-BE49-F238E27FC236}">
                <a16:creationId xmlns:a16="http://schemas.microsoft.com/office/drawing/2014/main" id="{311B9E56-F2A9-1AA9-51B5-2BD90342002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CD808D-128C-661A-4CF5-ECB9AD267645}"/>
              </a:ext>
            </a:extLst>
          </p:cNvPr>
          <p:cNvSpPr>
            <a:spLocks noGrp="1"/>
          </p:cNvSpPr>
          <p:nvPr>
            <p:ph type="sldNum" sz="quarter" idx="12"/>
          </p:nvPr>
        </p:nvSpPr>
        <p:spPr/>
        <p:txBody>
          <a:bodyPr/>
          <a:lstStyle/>
          <a:p>
            <a:fld id="{10378C56-D94D-49BE-8F40-E918F1AB06F1}" type="slidenum">
              <a:rPr lang="en-IN" smtClean="0"/>
              <a:t>‹#›</a:t>
            </a:fld>
            <a:endParaRPr lang="en-IN"/>
          </a:p>
        </p:txBody>
      </p:sp>
    </p:spTree>
    <p:extLst>
      <p:ext uri="{BB962C8B-B14F-4D97-AF65-F5344CB8AC3E}">
        <p14:creationId xmlns:p14="http://schemas.microsoft.com/office/powerpoint/2010/main" val="2107664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C6C3B-00C2-2982-E5FC-C3ABDF1E33A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2EF3B04-4B70-9DD5-E7FE-99ACA928CA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23F60C-A7FD-2740-F2DB-76DCDFD537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9931BF2-F298-FEE3-DDD2-636D53C156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707AF1-4A3A-BB42-CD09-71EF4F5B52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DFD3F53-855E-AF9B-3A96-5880F726D97D}"/>
              </a:ext>
            </a:extLst>
          </p:cNvPr>
          <p:cNvSpPr>
            <a:spLocks noGrp="1"/>
          </p:cNvSpPr>
          <p:nvPr>
            <p:ph type="dt" sz="half" idx="10"/>
          </p:nvPr>
        </p:nvSpPr>
        <p:spPr/>
        <p:txBody>
          <a:bodyPr/>
          <a:lstStyle/>
          <a:p>
            <a:fld id="{C2F28619-6DA4-4DD9-896A-1AB4A6D883DE}" type="datetimeFigureOut">
              <a:rPr lang="en-IN" smtClean="0"/>
              <a:t>10-10-2023</a:t>
            </a:fld>
            <a:endParaRPr lang="en-IN"/>
          </a:p>
        </p:txBody>
      </p:sp>
      <p:sp>
        <p:nvSpPr>
          <p:cNvPr id="8" name="Footer Placeholder 7">
            <a:extLst>
              <a:ext uri="{FF2B5EF4-FFF2-40B4-BE49-F238E27FC236}">
                <a16:creationId xmlns:a16="http://schemas.microsoft.com/office/drawing/2014/main" id="{0B12528E-2DD8-3FEA-2B5C-55FF9AFA72A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CBB2A8D-9C31-9A35-E5E6-8A4EB5213842}"/>
              </a:ext>
            </a:extLst>
          </p:cNvPr>
          <p:cNvSpPr>
            <a:spLocks noGrp="1"/>
          </p:cNvSpPr>
          <p:nvPr>
            <p:ph type="sldNum" sz="quarter" idx="12"/>
          </p:nvPr>
        </p:nvSpPr>
        <p:spPr/>
        <p:txBody>
          <a:bodyPr/>
          <a:lstStyle/>
          <a:p>
            <a:fld id="{10378C56-D94D-49BE-8F40-E918F1AB06F1}" type="slidenum">
              <a:rPr lang="en-IN" smtClean="0"/>
              <a:t>‹#›</a:t>
            </a:fld>
            <a:endParaRPr lang="en-IN"/>
          </a:p>
        </p:txBody>
      </p:sp>
    </p:spTree>
    <p:extLst>
      <p:ext uri="{BB962C8B-B14F-4D97-AF65-F5344CB8AC3E}">
        <p14:creationId xmlns:p14="http://schemas.microsoft.com/office/powerpoint/2010/main" val="3839176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93000-2525-25DE-B00D-D48C4F43E85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3B0AC92-9BB3-BC7C-6AA8-5BA1421D7E37}"/>
              </a:ext>
            </a:extLst>
          </p:cNvPr>
          <p:cNvSpPr>
            <a:spLocks noGrp="1"/>
          </p:cNvSpPr>
          <p:nvPr>
            <p:ph type="dt" sz="half" idx="10"/>
          </p:nvPr>
        </p:nvSpPr>
        <p:spPr/>
        <p:txBody>
          <a:bodyPr/>
          <a:lstStyle/>
          <a:p>
            <a:fld id="{C2F28619-6DA4-4DD9-896A-1AB4A6D883DE}" type="datetimeFigureOut">
              <a:rPr lang="en-IN" smtClean="0"/>
              <a:t>10-10-2023</a:t>
            </a:fld>
            <a:endParaRPr lang="en-IN"/>
          </a:p>
        </p:txBody>
      </p:sp>
      <p:sp>
        <p:nvSpPr>
          <p:cNvPr id="4" name="Footer Placeholder 3">
            <a:extLst>
              <a:ext uri="{FF2B5EF4-FFF2-40B4-BE49-F238E27FC236}">
                <a16:creationId xmlns:a16="http://schemas.microsoft.com/office/drawing/2014/main" id="{3DDC80DE-9BBB-F0F6-DF0E-32D7BF51DD9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6AEB77B-36D9-DF2E-567F-F4B25146FD42}"/>
              </a:ext>
            </a:extLst>
          </p:cNvPr>
          <p:cNvSpPr>
            <a:spLocks noGrp="1"/>
          </p:cNvSpPr>
          <p:nvPr>
            <p:ph type="sldNum" sz="quarter" idx="12"/>
          </p:nvPr>
        </p:nvSpPr>
        <p:spPr/>
        <p:txBody>
          <a:bodyPr/>
          <a:lstStyle/>
          <a:p>
            <a:fld id="{10378C56-D94D-49BE-8F40-E918F1AB06F1}" type="slidenum">
              <a:rPr lang="en-IN" smtClean="0"/>
              <a:t>‹#›</a:t>
            </a:fld>
            <a:endParaRPr lang="en-IN"/>
          </a:p>
        </p:txBody>
      </p:sp>
    </p:spTree>
    <p:extLst>
      <p:ext uri="{BB962C8B-B14F-4D97-AF65-F5344CB8AC3E}">
        <p14:creationId xmlns:p14="http://schemas.microsoft.com/office/powerpoint/2010/main" val="964072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1BC3D7-F1F2-A0B6-B59B-667F892EDEA2}"/>
              </a:ext>
            </a:extLst>
          </p:cNvPr>
          <p:cNvSpPr>
            <a:spLocks noGrp="1"/>
          </p:cNvSpPr>
          <p:nvPr>
            <p:ph type="dt" sz="half" idx="10"/>
          </p:nvPr>
        </p:nvSpPr>
        <p:spPr/>
        <p:txBody>
          <a:bodyPr/>
          <a:lstStyle/>
          <a:p>
            <a:fld id="{C2F28619-6DA4-4DD9-896A-1AB4A6D883DE}" type="datetimeFigureOut">
              <a:rPr lang="en-IN" smtClean="0"/>
              <a:t>10-10-2023</a:t>
            </a:fld>
            <a:endParaRPr lang="en-IN"/>
          </a:p>
        </p:txBody>
      </p:sp>
      <p:sp>
        <p:nvSpPr>
          <p:cNvPr id="3" name="Footer Placeholder 2">
            <a:extLst>
              <a:ext uri="{FF2B5EF4-FFF2-40B4-BE49-F238E27FC236}">
                <a16:creationId xmlns:a16="http://schemas.microsoft.com/office/drawing/2014/main" id="{CAE5DB82-7F75-F77E-C5BD-140AE0C1C1A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A1E038A-34DA-1E2D-E394-EFBD8EA9F840}"/>
              </a:ext>
            </a:extLst>
          </p:cNvPr>
          <p:cNvSpPr>
            <a:spLocks noGrp="1"/>
          </p:cNvSpPr>
          <p:nvPr>
            <p:ph type="sldNum" sz="quarter" idx="12"/>
          </p:nvPr>
        </p:nvSpPr>
        <p:spPr/>
        <p:txBody>
          <a:bodyPr/>
          <a:lstStyle/>
          <a:p>
            <a:fld id="{10378C56-D94D-49BE-8F40-E918F1AB06F1}" type="slidenum">
              <a:rPr lang="en-IN" smtClean="0"/>
              <a:t>‹#›</a:t>
            </a:fld>
            <a:endParaRPr lang="en-IN"/>
          </a:p>
        </p:txBody>
      </p:sp>
    </p:spTree>
    <p:extLst>
      <p:ext uri="{BB962C8B-B14F-4D97-AF65-F5344CB8AC3E}">
        <p14:creationId xmlns:p14="http://schemas.microsoft.com/office/powerpoint/2010/main" val="2217208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801CF-9C46-3890-CEFD-B8DF66697A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25ADA8A-107A-1DC0-4664-05EE7D3B99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5257748-3B05-91A0-92BE-A917D8F306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85D524-C1A8-5A19-1F71-A53CD35A9725}"/>
              </a:ext>
            </a:extLst>
          </p:cNvPr>
          <p:cNvSpPr>
            <a:spLocks noGrp="1"/>
          </p:cNvSpPr>
          <p:nvPr>
            <p:ph type="dt" sz="half" idx="10"/>
          </p:nvPr>
        </p:nvSpPr>
        <p:spPr/>
        <p:txBody>
          <a:bodyPr/>
          <a:lstStyle/>
          <a:p>
            <a:fld id="{C2F28619-6DA4-4DD9-896A-1AB4A6D883DE}" type="datetimeFigureOut">
              <a:rPr lang="en-IN" smtClean="0"/>
              <a:t>10-10-2023</a:t>
            </a:fld>
            <a:endParaRPr lang="en-IN"/>
          </a:p>
        </p:txBody>
      </p:sp>
      <p:sp>
        <p:nvSpPr>
          <p:cNvPr id="6" name="Footer Placeholder 5">
            <a:extLst>
              <a:ext uri="{FF2B5EF4-FFF2-40B4-BE49-F238E27FC236}">
                <a16:creationId xmlns:a16="http://schemas.microsoft.com/office/drawing/2014/main" id="{8F080543-645E-9A3C-54CC-B1A9EC4EDA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91FFB5-53C3-4541-0690-8B9563298696}"/>
              </a:ext>
            </a:extLst>
          </p:cNvPr>
          <p:cNvSpPr>
            <a:spLocks noGrp="1"/>
          </p:cNvSpPr>
          <p:nvPr>
            <p:ph type="sldNum" sz="quarter" idx="12"/>
          </p:nvPr>
        </p:nvSpPr>
        <p:spPr/>
        <p:txBody>
          <a:bodyPr/>
          <a:lstStyle/>
          <a:p>
            <a:fld id="{10378C56-D94D-49BE-8F40-E918F1AB06F1}" type="slidenum">
              <a:rPr lang="en-IN" smtClean="0"/>
              <a:t>‹#›</a:t>
            </a:fld>
            <a:endParaRPr lang="en-IN"/>
          </a:p>
        </p:txBody>
      </p:sp>
    </p:spTree>
    <p:extLst>
      <p:ext uri="{BB962C8B-B14F-4D97-AF65-F5344CB8AC3E}">
        <p14:creationId xmlns:p14="http://schemas.microsoft.com/office/powerpoint/2010/main" val="731918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67EC5-71FC-8B60-1431-2191EDA5D0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83F236E-FF6C-9A4F-44D6-89CB91BF62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61EF649-5CDE-75B0-43FA-6209F4778A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6AE92D-D783-0D7D-CB75-5D0F0B0FDC07}"/>
              </a:ext>
            </a:extLst>
          </p:cNvPr>
          <p:cNvSpPr>
            <a:spLocks noGrp="1"/>
          </p:cNvSpPr>
          <p:nvPr>
            <p:ph type="dt" sz="half" idx="10"/>
          </p:nvPr>
        </p:nvSpPr>
        <p:spPr/>
        <p:txBody>
          <a:bodyPr/>
          <a:lstStyle/>
          <a:p>
            <a:fld id="{C2F28619-6DA4-4DD9-896A-1AB4A6D883DE}" type="datetimeFigureOut">
              <a:rPr lang="en-IN" smtClean="0"/>
              <a:t>10-10-2023</a:t>
            </a:fld>
            <a:endParaRPr lang="en-IN"/>
          </a:p>
        </p:txBody>
      </p:sp>
      <p:sp>
        <p:nvSpPr>
          <p:cNvPr id="6" name="Footer Placeholder 5">
            <a:extLst>
              <a:ext uri="{FF2B5EF4-FFF2-40B4-BE49-F238E27FC236}">
                <a16:creationId xmlns:a16="http://schemas.microsoft.com/office/drawing/2014/main" id="{F5ABA25A-F3B9-4196-AA48-19D60A348D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F409BB-B2E2-9B0D-0125-40091345A145}"/>
              </a:ext>
            </a:extLst>
          </p:cNvPr>
          <p:cNvSpPr>
            <a:spLocks noGrp="1"/>
          </p:cNvSpPr>
          <p:nvPr>
            <p:ph type="sldNum" sz="quarter" idx="12"/>
          </p:nvPr>
        </p:nvSpPr>
        <p:spPr/>
        <p:txBody>
          <a:bodyPr/>
          <a:lstStyle/>
          <a:p>
            <a:fld id="{10378C56-D94D-49BE-8F40-E918F1AB06F1}" type="slidenum">
              <a:rPr lang="en-IN" smtClean="0"/>
              <a:t>‹#›</a:t>
            </a:fld>
            <a:endParaRPr lang="en-IN"/>
          </a:p>
        </p:txBody>
      </p:sp>
    </p:spTree>
    <p:extLst>
      <p:ext uri="{BB962C8B-B14F-4D97-AF65-F5344CB8AC3E}">
        <p14:creationId xmlns:p14="http://schemas.microsoft.com/office/powerpoint/2010/main" val="129279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5CE380-9025-DDA7-3DB8-8788328048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5DC52B5-CD00-DBB8-5BBE-E8BA9B9435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D16174-D7AF-4C04-AD15-A05643D044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F28619-6DA4-4DD9-896A-1AB4A6D883DE}" type="datetimeFigureOut">
              <a:rPr lang="en-IN" smtClean="0"/>
              <a:t>10-10-2023</a:t>
            </a:fld>
            <a:endParaRPr lang="en-IN"/>
          </a:p>
        </p:txBody>
      </p:sp>
      <p:sp>
        <p:nvSpPr>
          <p:cNvPr id="5" name="Footer Placeholder 4">
            <a:extLst>
              <a:ext uri="{FF2B5EF4-FFF2-40B4-BE49-F238E27FC236}">
                <a16:creationId xmlns:a16="http://schemas.microsoft.com/office/drawing/2014/main" id="{CB04CDAF-67F5-D77C-1F52-5E60BE5E1D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B26292B-4077-E0B5-03CF-F1E5FB4EE4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378C56-D94D-49BE-8F40-E918F1AB06F1}" type="slidenum">
              <a:rPr lang="en-IN" smtClean="0"/>
              <a:t>‹#›</a:t>
            </a:fld>
            <a:endParaRPr lang="en-IN"/>
          </a:p>
        </p:txBody>
      </p:sp>
    </p:spTree>
    <p:extLst>
      <p:ext uri="{BB962C8B-B14F-4D97-AF65-F5344CB8AC3E}">
        <p14:creationId xmlns:p14="http://schemas.microsoft.com/office/powerpoint/2010/main" val="15867168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40003-0D67-B2F9-CF88-347C5589D5FC}"/>
              </a:ext>
            </a:extLst>
          </p:cNvPr>
          <p:cNvSpPr>
            <a:spLocks noGrp="1"/>
          </p:cNvSpPr>
          <p:nvPr>
            <p:ph type="title"/>
          </p:nvPr>
        </p:nvSpPr>
        <p:spPr/>
        <p:txBody>
          <a:bodyPr>
            <a:normAutofit/>
          </a:bodyPr>
          <a:lstStyle/>
          <a:p>
            <a:pPr algn="ctr"/>
            <a:r>
              <a:rPr lang="en-IN" sz="6000" b="1" dirty="0"/>
              <a:t>Phase 2: Innovation</a:t>
            </a:r>
          </a:p>
        </p:txBody>
      </p:sp>
      <p:sp>
        <p:nvSpPr>
          <p:cNvPr id="3" name="Content Placeholder 2">
            <a:extLst>
              <a:ext uri="{FF2B5EF4-FFF2-40B4-BE49-F238E27FC236}">
                <a16:creationId xmlns:a16="http://schemas.microsoft.com/office/drawing/2014/main" id="{73F82CF4-4F75-89B0-9122-3A1D59741B20}"/>
              </a:ext>
            </a:extLst>
          </p:cNvPr>
          <p:cNvSpPr>
            <a:spLocks noGrp="1"/>
          </p:cNvSpPr>
          <p:nvPr>
            <p:ph idx="1"/>
          </p:nvPr>
        </p:nvSpPr>
        <p:spPr/>
        <p:txBody>
          <a:bodyPr>
            <a:normAutofit/>
          </a:bodyPr>
          <a:lstStyle/>
          <a:p>
            <a:r>
              <a:rPr lang="en-US" sz="3200" b="1" dirty="0"/>
              <a:t>Welcome to Phase 2 of our project. In this phase, we'll explore how we've transformed our design ideas into innovative solutions to solve the problem.</a:t>
            </a:r>
            <a:endParaRPr lang="en-IN" sz="3200" b="1" dirty="0"/>
          </a:p>
        </p:txBody>
      </p:sp>
    </p:spTree>
    <p:extLst>
      <p:ext uri="{BB962C8B-B14F-4D97-AF65-F5344CB8AC3E}">
        <p14:creationId xmlns:p14="http://schemas.microsoft.com/office/powerpoint/2010/main" val="306852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CC81E-705A-511A-9AAC-BF038F7D4284}"/>
              </a:ext>
            </a:extLst>
          </p:cNvPr>
          <p:cNvSpPr>
            <a:spLocks noGrp="1"/>
          </p:cNvSpPr>
          <p:nvPr>
            <p:ph type="title"/>
          </p:nvPr>
        </p:nvSpPr>
        <p:spPr/>
        <p:txBody>
          <a:bodyPr>
            <a:normAutofit/>
          </a:bodyPr>
          <a:lstStyle/>
          <a:p>
            <a:pPr algn="ctr"/>
            <a:r>
              <a:rPr lang="en-IN" sz="6000" b="1" dirty="0"/>
              <a:t>Challenges &amp; Risks</a:t>
            </a:r>
          </a:p>
        </p:txBody>
      </p:sp>
      <p:sp>
        <p:nvSpPr>
          <p:cNvPr id="3" name="Content Placeholder 2">
            <a:extLst>
              <a:ext uri="{FF2B5EF4-FFF2-40B4-BE49-F238E27FC236}">
                <a16:creationId xmlns:a16="http://schemas.microsoft.com/office/drawing/2014/main" id="{6A3C47BB-6D7E-BADE-B503-8A2BDD095405}"/>
              </a:ext>
            </a:extLst>
          </p:cNvPr>
          <p:cNvSpPr>
            <a:spLocks noGrp="1"/>
          </p:cNvSpPr>
          <p:nvPr>
            <p:ph idx="1"/>
          </p:nvPr>
        </p:nvSpPr>
        <p:spPr/>
        <p:txBody>
          <a:bodyPr>
            <a:normAutofit fontScale="92500" lnSpcReduction="10000"/>
          </a:bodyPr>
          <a:lstStyle/>
          <a:p>
            <a:r>
              <a:rPr lang="en-US" b="1" dirty="0">
                <a:effectLst/>
              </a:rPr>
              <a:t>Technical Challenges</a:t>
            </a:r>
            <a:endParaRPr lang="en-US" b="1" dirty="0"/>
          </a:p>
          <a:p>
            <a:r>
              <a:rPr lang="en-US" dirty="0">
                <a:effectLst/>
              </a:rPr>
              <a:t>The development of a functional prototype may face technical challenges such as compatibility issues, limited resources and time constraints. The team needs to ensure that the prototype meets the design requirements and is scalable for future development.</a:t>
            </a:r>
            <a:endParaRPr lang="en-US" dirty="0"/>
          </a:p>
          <a:p>
            <a:r>
              <a:rPr lang="en-US" b="1" dirty="0">
                <a:effectLst/>
              </a:rPr>
              <a:t>Market Risks</a:t>
            </a:r>
            <a:endParaRPr lang="en-US" b="1" dirty="0"/>
          </a:p>
          <a:p>
            <a:r>
              <a:rPr lang="en-US" dirty="0">
                <a:effectLst/>
              </a:rPr>
              <a:t>The success of the project depends on market acceptance and adoption. The team needs to conduct thorough market research and analysis to identify potential competitors, target audience and market trends. The team should also consider risks such as changing consumer preferences, economic downturns and regulatory changes that may affect the product's viability in the market.</a:t>
            </a:r>
            <a:endParaRPr lang="en-US" dirty="0"/>
          </a:p>
          <a:p>
            <a:endParaRPr lang="en-IN" dirty="0"/>
          </a:p>
        </p:txBody>
      </p:sp>
    </p:spTree>
    <p:extLst>
      <p:ext uri="{BB962C8B-B14F-4D97-AF65-F5344CB8AC3E}">
        <p14:creationId xmlns:p14="http://schemas.microsoft.com/office/powerpoint/2010/main" val="2028547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27AFC-ADF2-3277-AF65-1AF959F4AE40}"/>
              </a:ext>
            </a:extLst>
          </p:cNvPr>
          <p:cNvSpPr>
            <a:spLocks noGrp="1"/>
          </p:cNvSpPr>
          <p:nvPr>
            <p:ph type="title"/>
          </p:nvPr>
        </p:nvSpPr>
        <p:spPr/>
        <p:txBody>
          <a:bodyPr>
            <a:normAutofit/>
          </a:bodyPr>
          <a:lstStyle/>
          <a:p>
            <a:pPr algn="ctr"/>
            <a:r>
              <a:rPr lang="en-IN" sz="6000" b="1" dirty="0"/>
              <a:t>Conclusion</a:t>
            </a:r>
          </a:p>
        </p:txBody>
      </p:sp>
      <p:sp>
        <p:nvSpPr>
          <p:cNvPr id="3" name="Content Placeholder 2">
            <a:extLst>
              <a:ext uri="{FF2B5EF4-FFF2-40B4-BE49-F238E27FC236}">
                <a16:creationId xmlns:a16="http://schemas.microsoft.com/office/drawing/2014/main" id="{07B8A2A7-4D83-4F08-E689-863AC8DE1B05}"/>
              </a:ext>
            </a:extLst>
          </p:cNvPr>
          <p:cNvSpPr>
            <a:spLocks noGrp="1"/>
          </p:cNvSpPr>
          <p:nvPr>
            <p:ph idx="1"/>
          </p:nvPr>
        </p:nvSpPr>
        <p:spPr/>
        <p:txBody>
          <a:bodyPr/>
          <a:lstStyle/>
          <a:p>
            <a:r>
              <a:rPr lang="en-US" dirty="0"/>
              <a:t>In conclusion, Phase 2 of our project has been a success. We were able to transform our design ideas into innovative solutions that effectively solve the problem at hand. Through the use of design thinking and user testing, we were able to refine our concepts and create a prototype with the necessary features and functionality. The feedback received from our target audience and stakeholders was invaluable in making adjustments and creating an implementation plan. While there are certainly challenges and risks ahead, we are confident in our ability to overcome them and continue to make progress towards our ultimate goal. Thank you for your attention and support throughout this project.</a:t>
            </a:r>
            <a:endParaRPr lang="en-IN" dirty="0"/>
          </a:p>
        </p:txBody>
      </p:sp>
    </p:spTree>
    <p:extLst>
      <p:ext uri="{BB962C8B-B14F-4D97-AF65-F5344CB8AC3E}">
        <p14:creationId xmlns:p14="http://schemas.microsoft.com/office/powerpoint/2010/main" val="2024230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743CB-87D7-8E62-0616-AF985ED75607}"/>
              </a:ext>
            </a:extLst>
          </p:cNvPr>
          <p:cNvSpPr>
            <a:spLocks noGrp="1"/>
          </p:cNvSpPr>
          <p:nvPr>
            <p:ph type="title"/>
          </p:nvPr>
        </p:nvSpPr>
        <p:spPr/>
        <p:txBody>
          <a:bodyPr>
            <a:normAutofit fontScale="90000"/>
          </a:bodyPr>
          <a:lstStyle/>
          <a:p>
            <a:pPr algn="ctr"/>
            <a:r>
              <a:rPr lang="en-US" sz="6700" b="1" dirty="0">
                <a:effectLst/>
              </a:rPr>
              <a:t>Phase 2: Innovation Your Name</a:t>
            </a:r>
            <a:br>
              <a:rPr lang="en-US" dirty="0"/>
            </a:br>
            <a:endParaRPr lang="en-IN" dirty="0"/>
          </a:p>
        </p:txBody>
      </p:sp>
      <p:sp>
        <p:nvSpPr>
          <p:cNvPr id="3" name="Content Placeholder 2">
            <a:extLst>
              <a:ext uri="{FF2B5EF4-FFF2-40B4-BE49-F238E27FC236}">
                <a16:creationId xmlns:a16="http://schemas.microsoft.com/office/drawing/2014/main" id="{DC95A7A7-DF6A-29B0-7DEE-4C84231490BA}"/>
              </a:ext>
            </a:extLst>
          </p:cNvPr>
          <p:cNvSpPr>
            <a:spLocks noGrp="1"/>
          </p:cNvSpPr>
          <p:nvPr>
            <p:ph idx="1"/>
          </p:nvPr>
        </p:nvSpPr>
        <p:spPr/>
        <p:txBody>
          <a:bodyPr/>
          <a:lstStyle/>
          <a:p>
            <a:r>
              <a:rPr lang="en-IN" sz="3200" b="1" dirty="0"/>
              <a:t>Introduction</a:t>
            </a:r>
          </a:p>
          <a:p>
            <a:r>
              <a:rPr lang="en-US" dirty="0"/>
              <a:t>Welcome to Phase 2 of our project. In this phase, we'll explore how we've transformed our design ideas into innovative solutions to solve the problem.</a:t>
            </a:r>
            <a:endParaRPr lang="en-IN" dirty="0"/>
          </a:p>
        </p:txBody>
      </p:sp>
    </p:spTree>
    <p:extLst>
      <p:ext uri="{BB962C8B-B14F-4D97-AF65-F5344CB8AC3E}">
        <p14:creationId xmlns:p14="http://schemas.microsoft.com/office/powerpoint/2010/main" val="2129811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D2885-C629-7892-394B-07BC2B807DDE}"/>
              </a:ext>
            </a:extLst>
          </p:cNvPr>
          <p:cNvSpPr>
            <a:spLocks noGrp="1"/>
          </p:cNvSpPr>
          <p:nvPr>
            <p:ph type="title"/>
          </p:nvPr>
        </p:nvSpPr>
        <p:spPr/>
        <p:txBody>
          <a:bodyPr>
            <a:normAutofit/>
          </a:bodyPr>
          <a:lstStyle/>
          <a:p>
            <a:pPr algn="ctr"/>
            <a:r>
              <a:rPr lang="en-IN" sz="6000" b="1" dirty="0"/>
              <a:t>Phase 1 Recap</a:t>
            </a:r>
          </a:p>
        </p:txBody>
      </p:sp>
      <p:sp>
        <p:nvSpPr>
          <p:cNvPr id="3" name="Content Placeholder 2">
            <a:extLst>
              <a:ext uri="{FF2B5EF4-FFF2-40B4-BE49-F238E27FC236}">
                <a16:creationId xmlns:a16="http://schemas.microsoft.com/office/drawing/2014/main" id="{06564770-7B02-000D-5D46-C285D85384CD}"/>
              </a:ext>
            </a:extLst>
          </p:cNvPr>
          <p:cNvSpPr>
            <a:spLocks noGrp="1"/>
          </p:cNvSpPr>
          <p:nvPr>
            <p:ph idx="1"/>
          </p:nvPr>
        </p:nvSpPr>
        <p:spPr/>
        <p:txBody>
          <a:bodyPr/>
          <a:lstStyle/>
          <a:p>
            <a:r>
              <a:rPr lang="en-US" dirty="0">
                <a:effectLst/>
              </a:rPr>
              <a:t>In Phase 1, we focused on understanding the problem and applying a design thinking approach to come up with solutions.</a:t>
            </a:r>
            <a:endParaRPr lang="en-US" dirty="0"/>
          </a:p>
          <a:p>
            <a:r>
              <a:rPr lang="en-US" dirty="0">
                <a:effectLst/>
              </a:rPr>
              <a:t>We conducted research to gain insights into the problem and the needs of our target audience.</a:t>
            </a:r>
            <a:endParaRPr lang="en-US" dirty="0"/>
          </a:p>
          <a:p>
            <a:r>
              <a:rPr lang="en-US" dirty="0">
                <a:effectLst/>
              </a:rPr>
              <a:t>We then used a design thinking approach to generate multiple design ideas that could potentially solve the problem.</a:t>
            </a:r>
            <a:endParaRPr lang="en-US" dirty="0"/>
          </a:p>
          <a:p>
            <a:endParaRPr lang="en-IN" dirty="0"/>
          </a:p>
        </p:txBody>
      </p:sp>
    </p:spTree>
    <p:extLst>
      <p:ext uri="{BB962C8B-B14F-4D97-AF65-F5344CB8AC3E}">
        <p14:creationId xmlns:p14="http://schemas.microsoft.com/office/powerpoint/2010/main" val="3397812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D2885-C629-7892-394B-07BC2B807DDE}"/>
              </a:ext>
            </a:extLst>
          </p:cNvPr>
          <p:cNvSpPr>
            <a:spLocks noGrp="1"/>
          </p:cNvSpPr>
          <p:nvPr>
            <p:ph type="title"/>
          </p:nvPr>
        </p:nvSpPr>
        <p:spPr/>
        <p:txBody>
          <a:bodyPr>
            <a:normAutofit fontScale="90000"/>
          </a:bodyPr>
          <a:lstStyle/>
          <a:p>
            <a:pPr algn="ctr"/>
            <a:r>
              <a:rPr lang="en-US" sz="6000" b="1" dirty="0">
                <a:effectLst/>
              </a:rPr>
              <a:t>Phase 2 Goals</a:t>
            </a:r>
            <a:br>
              <a:rPr lang="en-US" dirty="0"/>
            </a:br>
            <a:endParaRPr lang="en-IN" dirty="0"/>
          </a:p>
        </p:txBody>
      </p:sp>
      <p:sp>
        <p:nvSpPr>
          <p:cNvPr id="3" name="Content Placeholder 2">
            <a:extLst>
              <a:ext uri="{FF2B5EF4-FFF2-40B4-BE49-F238E27FC236}">
                <a16:creationId xmlns:a16="http://schemas.microsoft.com/office/drawing/2014/main" id="{06564770-7B02-000D-5D46-C285D85384CD}"/>
              </a:ext>
            </a:extLst>
          </p:cNvPr>
          <p:cNvSpPr>
            <a:spLocks noGrp="1"/>
          </p:cNvSpPr>
          <p:nvPr>
            <p:ph idx="1"/>
          </p:nvPr>
        </p:nvSpPr>
        <p:spPr/>
        <p:txBody>
          <a:bodyPr/>
          <a:lstStyle/>
          <a:p>
            <a:pPr marL="0" indent="0">
              <a:buNone/>
            </a:pPr>
            <a:endParaRPr lang="en-US" dirty="0"/>
          </a:p>
          <a:p>
            <a:r>
              <a:rPr lang="en-US" b="1" dirty="0">
                <a:effectLst/>
              </a:rPr>
              <a:t>Transforming design ideas into innovative solutions to solve the problem.</a:t>
            </a:r>
            <a:endParaRPr lang="en-US" b="1" dirty="0"/>
          </a:p>
          <a:p>
            <a:endParaRPr lang="en-IN" dirty="0"/>
          </a:p>
        </p:txBody>
      </p:sp>
    </p:spTree>
    <p:extLst>
      <p:ext uri="{BB962C8B-B14F-4D97-AF65-F5344CB8AC3E}">
        <p14:creationId xmlns:p14="http://schemas.microsoft.com/office/powerpoint/2010/main" val="2795934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1042A-D6E0-BD26-FD43-7297019E6C33}"/>
              </a:ext>
            </a:extLst>
          </p:cNvPr>
          <p:cNvSpPr>
            <a:spLocks noGrp="1"/>
          </p:cNvSpPr>
          <p:nvPr>
            <p:ph type="title"/>
          </p:nvPr>
        </p:nvSpPr>
        <p:spPr/>
        <p:txBody>
          <a:bodyPr>
            <a:normAutofit/>
          </a:bodyPr>
          <a:lstStyle/>
          <a:p>
            <a:pPr algn="ctr"/>
            <a:r>
              <a:rPr lang="en-IN" sz="6000" b="1" dirty="0"/>
              <a:t>Refining Design Concepts</a:t>
            </a:r>
          </a:p>
        </p:txBody>
      </p:sp>
      <p:sp>
        <p:nvSpPr>
          <p:cNvPr id="3" name="Content Placeholder 2">
            <a:extLst>
              <a:ext uri="{FF2B5EF4-FFF2-40B4-BE49-F238E27FC236}">
                <a16:creationId xmlns:a16="http://schemas.microsoft.com/office/drawing/2014/main" id="{74D0F4E9-2FE5-503F-F2E3-E804FD1B5183}"/>
              </a:ext>
            </a:extLst>
          </p:cNvPr>
          <p:cNvSpPr>
            <a:spLocks noGrp="1"/>
          </p:cNvSpPr>
          <p:nvPr>
            <p:ph idx="1"/>
          </p:nvPr>
        </p:nvSpPr>
        <p:spPr/>
        <p:txBody>
          <a:bodyPr/>
          <a:lstStyle/>
          <a:p>
            <a:r>
              <a:rPr lang="en-US" sz="3200" b="1" dirty="0">
                <a:effectLst/>
              </a:rPr>
              <a:t>Review of Proposed Design Ideas from Phase 1</a:t>
            </a:r>
            <a:endParaRPr lang="en-US" sz="3200" b="1" dirty="0"/>
          </a:p>
          <a:p>
            <a:r>
              <a:rPr lang="en-US" dirty="0">
                <a:effectLst/>
              </a:rPr>
              <a:t>In Phase 1, we explored various design ideas to solve the problem at hand. During this phase, we reviewed and analyzed the proposed design ideas to identify the most promising concept.</a:t>
            </a:r>
            <a:endParaRPr lang="en-US" dirty="0"/>
          </a:p>
          <a:p>
            <a:r>
              <a:rPr lang="en-US" sz="3200" b="1" dirty="0">
                <a:effectLst/>
              </a:rPr>
              <a:t>Selection of the Most Promising Concept</a:t>
            </a:r>
            <a:endParaRPr lang="en-US" sz="3200" b="1" dirty="0"/>
          </a:p>
          <a:p>
            <a:r>
              <a:rPr lang="en-US" dirty="0">
                <a:effectLst/>
              </a:rPr>
              <a:t>After careful consideration and analysis, we selected the most promising design concept to move forward with in Phase 2. This concept aligns with our goals of transforming design into innovation and solving the problem at hand.</a:t>
            </a:r>
            <a:endParaRPr lang="en-US" dirty="0"/>
          </a:p>
          <a:p>
            <a:endParaRPr lang="en-IN" dirty="0"/>
          </a:p>
        </p:txBody>
      </p:sp>
    </p:spTree>
    <p:extLst>
      <p:ext uri="{BB962C8B-B14F-4D97-AF65-F5344CB8AC3E}">
        <p14:creationId xmlns:p14="http://schemas.microsoft.com/office/powerpoint/2010/main" val="4110037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626E7-512E-B499-6126-6C5D5E535EF8}"/>
              </a:ext>
            </a:extLst>
          </p:cNvPr>
          <p:cNvSpPr>
            <a:spLocks noGrp="1"/>
          </p:cNvSpPr>
          <p:nvPr>
            <p:ph type="title"/>
          </p:nvPr>
        </p:nvSpPr>
        <p:spPr/>
        <p:txBody>
          <a:bodyPr>
            <a:normAutofit/>
          </a:bodyPr>
          <a:lstStyle/>
          <a:p>
            <a:pPr algn="ctr"/>
            <a:r>
              <a:rPr lang="en-IN" sz="6000" b="1" dirty="0"/>
              <a:t>Prototyping</a:t>
            </a:r>
          </a:p>
        </p:txBody>
      </p:sp>
      <p:sp>
        <p:nvSpPr>
          <p:cNvPr id="3" name="Content Placeholder 2">
            <a:extLst>
              <a:ext uri="{FF2B5EF4-FFF2-40B4-BE49-F238E27FC236}">
                <a16:creationId xmlns:a16="http://schemas.microsoft.com/office/drawing/2014/main" id="{CF08DEF1-CDAB-7744-CFD6-1A6CB3CA1F8A}"/>
              </a:ext>
            </a:extLst>
          </p:cNvPr>
          <p:cNvSpPr>
            <a:spLocks noGrp="1"/>
          </p:cNvSpPr>
          <p:nvPr>
            <p:ph idx="1"/>
          </p:nvPr>
        </p:nvSpPr>
        <p:spPr/>
        <p:txBody>
          <a:bodyPr/>
          <a:lstStyle/>
          <a:p>
            <a:r>
              <a:rPr lang="en-US" b="1" dirty="0">
                <a:effectLst/>
              </a:rPr>
              <a:t>During this phase, we will focus on the development of a prototype to test our design ideas and ensure that they are feasible solutions to the problem at hand.</a:t>
            </a:r>
            <a:endParaRPr lang="en-US" b="1" dirty="0"/>
          </a:p>
          <a:p>
            <a:r>
              <a:rPr lang="en-US" b="1" dirty="0">
                <a:effectLst/>
              </a:rPr>
              <a:t>We will review the proposed design ideas from Phase 1 and select the most promising concept to develop into a prototype</a:t>
            </a:r>
            <a:r>
              <a:rPr lang="en-US" dirty="0">
                <a:effectLst/>
              </a:rPr>
              <a:t>.</a:t>
            </a:r>
            <a:endParaRPr lang="en-US" dirty="0"/>
          </a:p>
          <a:p>
            <a:r>
              <a:rPr lang="en-IN" sz="4000" b="1" dirty="0"/>
              <a:t>Features and Functionality</a:t>
            </a:r>
          </a:p>
          <a:p>
            <a:r>
              <a:rPr lang="en-US" b="1" dirty="0"/>
              <a:t>The prototype will be developed with a focus on the features and functionality that are most important to solving the problem at hand.</a:t>
            </a:r>
            <a:endParaRPr lang="en-IN" b="1" dirty="0"/>
          </a:p>
        </p:txBody>
      </p:sp>
    </p:spTree>
    <p:extLst>
      <p:ext uri="{BB962C8B-B14F-4D97-AF65-F5344CB8AC3E}">
        <p14:creationId xmlns:p14="http://schemas.microsoft.com/office/powerpoint/2010/main" val="18736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DC48A-4BED-1885-98D8-5BEEFBEFB694}"/>
              </a:ext>
            </a:extLst>
          </p:cNvPr>
          <p:cNvSpPr>
            <a:spLocks noGrp="1"/>
          </p:cNvSpPr>
          <p:nvPr>
            <p:ph type="title"/>
          </p:nvPr>
        </p:nvSpPr>
        <p:spPr/>
        <p:txBody>
          <a:bodyPr>
            <a:normAutofit/>
          </a:bodyPr>
          <a:lstStyle/>
          <a:p>
            <a:pPr algn="ctr"/>
            <a:r>
              <a:rPr lang="en-IN" sz="6000" b="1" dirty="0"/>
              <a:t>User Testing</a:t>
            </a:r>
          </a:p>
        </p:txBody>
      </p:sp>
      <p:sp>
        <p:nvSpPr>
          <p:cNvPr id="3" name="Content Placeholder 2">
            <a:extLst>
              <a:ext uri="{FF2B5EF4-FFF2-40B4-BE49-F238E27FC236}">
                <a16:creationId xmlns:a16="http://schemas.microsoft.com/office/drawing/2014/main" id="{66C7387B-5D05-4CAB-12CB-2354FD36A1AA}"/>
              </a:ext>
            </a:extLst>
          </p:cNvPr>
          <p:cNvSpPr>
            <a:spLocks noGrp="1"/>
          </p:cNvSpPr>
          <p:nvPr>
            <p:ph idx="1"/>
          </p:nvPr>
        </p:nvSpPr>
        <p:spPr/>
        <p:txBody>
          <a:bodyPr>
            <a:normAutofit lnSpcReduction="10000"/>
          </a:bodyPr>
          <a:lstStyle/>
          <a:p>
            <a:r>
              <a:rPr lang="en-US" b="1" dirty="0">
                <a:effectLst/>
              </a:rPr>
              <a:t>Target Audience and Stakeholders</a:t>
            </a:r>
            <a:endParaRPr lang="en-US" b="1" dirty="0"/>
          </a:p>
          <a:p>
            <a:r>
              <a:rPr lang="en-US" dirty="0">
                <a:effectLst/>
              </a:rPr>
              <a:t>We conducted user testing with a diverse group of individuals representing our target audience and stakeholders.</a:t>
            </a:r>
            <a:endParaRPr lang="en-US" dirty="0"/>
          </a:p>
          <a:p>
            <a:r>
              <a:rPr lang="en-US" b="1" dirty="0">
                <a:effectLst/>
              </a:rPr>
              <a:t>Feedback Received</a:t>
            </a:r>
            <a:endParaRPr lang="en-US" b="1" dirty="0"/>
          </a:p>
          <a:p>
            <a:r>
              <a:rPr lang="en-US" dirty="0">
                <a:effectLst/>
              </a:rPr>
              <a:t>We received valuable feedback on the functionality, usability, and overall experience of our prototype.</a:t>
            </a:r>
            <a:endParaRPr lang="en-US" dirty="0"/>
          </a:p>
          <a:p>
            <a:r>
              <a:rPr lang="en-US" b="1" dirty="0">
                <a:effectLst/>
              </a:rPr>
              <a:t>Adjustments Made</a:t>
            </a:r>
            <a:endParaRPr lang="en-US" b="1" dirty="0"/>
          </a:p>
          <a:p>
            <a:r>
              <a:rPr lang="en-US" dirty="0">
                <a:effectLst/>
              </a:rPr>
              <a:t>Based on the feedback received, we made adjustments to improve the user experience and ensure our solution effectively solves the problem at hand.</a:t>
            </a:r>
            <a:endParaRPr lang="en-US" dirty="0"/>
          </a:p>
          <a:p>
            <a:endParaRPr lang="en-IN" dirty="0"/>
          </a:p>
        </p:txBody>
      </p:sp>
    </p:spTree>
    <p:extLst>
      <p:ext uri="{BB962C8B-B14F-4D97-AF65-F5344CB8AC3E}">
        <p14:creationId xmlns:p14="http://schemas.microsoft.com/office/powerpoint/2010/main" val="4154268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3EC76-A439-282D-44BB-F68D1F3F3901}"/>
              </a:ext>
            </a:extLst>
          </p:cNvPr>
          <p:cNvSpPr>
            <a:spLocks noGrp="1"/>
          </p:cNvSpPr>
          <p:nvPr>
            <p:ph type="title"/>
          </p:nvPr>
        </p:nvSpPr>
        <p:spPr/>
        <p:txBody>
          <a:bodyPr>
            <a:normAutofit/>
          </a:bodyPr>
          <a:lstStyle/>
          <a:p>
            <a:pPr algn="ctr"/>
            <a:r>
              <a:rPr lang="en-IN" sz="6000" b="1" dirty="0"/>
              <a:t>Data Analysis</a:t>
            </a:r>
          </a:p>
        </p:txBody>
      </p:sp>
      <p:sp>
        <p:nvSpPr>
          <p:cNvPr id="3" name="Content Placeholder 2">
            <a:extLst>
              <a:ext uri="{FF2B5EF4-FFF2-40B4-BE49-F238E27FC236}">
                <a16:creationId xmlns:a16="http://schemas.microsoft.com/office/drawing/2014/main" id="{B1D7B8F6-5D80-12DF-FEFA-F375A97AD670}"/>
              </a:ext>
            </a:extLst>
          </p:cNvPr>
          <p:cNvSpPr>
            <a:spLocks noGrp="1"/>
          </p:cNvSpPr>
          <p:nvPr>
            <p:ph idx="1"/>
          </p:nvPr>
        </p:nvSpPr>
        <p:spPr/>
        <p:txBody>
          <a:bodyPr>
            <a:normAutofit lnSpcReduction="10000"/>
          </a:bodyPr>
          <a:lstStyle/>
          <a:p>
            <a:r>
              <a:rPr lang="en-US" b="1" dirty="0">
                <a:effectLst/>
              </a:rPr>
              <a:t>User Testing Feedback</a:t>
            </a:r>
            <a:endParaRPr lang="en-US" b="1" dirty="0"/>
          </a:p>
          <a:p>
            <a:r>
              <a:rPr lang="en-US" dirty="0">
                <a:effectLst/>
              </a:rPr>
              <a:t>During user testing, we received valuable feedback from our target audience and stakeholders.</a:t>
            </a:r>
            <a:endParaRPr lang="en-US" dirty="0"/>
          </a:p>
          <a:p>
            <a:r>
              <a:rPr lang="en-US" dirty="0">
                <a:effectLst/>
              </a:rPr>
              <a:t>We analyzed this feedback to identify areas of improvement and make necessary adjustments to our prototype.</a:t>
            </a:r>
            <a:endParaRPr lang="en-US" dirty="0"/>
          </a:p>
          <a:p>
            <a:pPr>
              <a:buFont typeface="Arial" panose="020B0604020202020204" pitchFamily="34" charset="0"/>
              <a:buChar char="•"/>
            </a:pPr>
            <a:r>
              <a:rPr lang="en-US" dirty="0">
                <a:effectLst/>
              </a:rPr>
              <a:t>Users found the interface easy to navigate and understand.</a:t>
            </a:r>
          </a:p>
          <a:p>
            <a:pPr>
              <a:buFont typeface="Arial" panose="020B0604020202020204" pitchFamily="34" charset="0"/>
              <a:buChar char="•"/>
            </a:pPr>
            <a:r>
              <a:rPr lang="en-US" dirty="0">
                <a:effectLst/>
              </a:rPr>
              <a:t>Some users had difficulty with the login process and suggested adding a password reset feature.</a:t>
            </a:r>
          </a:p>
          <a:p>
            <a:pPr>
              <a:buFont typeface="Arial" panose="020B0604020202020204" pitchFamily="34" charset="0"/>
              <a:buChar char="•"/>
            </a:pPr>
            <a:r>
              <a:rPr lang="en-US" dirty="0">
                <a:effectLst/>
              </a:rPr>
              <a:t>Several stakeholders suggested adding additional features to enhance the overall user </a:t>
            </a:r>
            <a:r>
              <a:rPr lang="en-US" dirty="0" err="1">
                <a:effectLst/>
              </a:rPr>
              <a:t>experienc</a:t>
            </a:r>
            <a:endParaRPr lang="en-US" dirty="0">
              <a:effectLst/>
            </a:endParaRPr>
          </a:p>
          <a:p>
            <a:endParaRPr lang="en-IN" dirty="0"/>
          </a:p>
        </p:txBody>
      </p:sp>
    </p:spTree>
    <p:extLst>
      <p:ext uri="{BB962C8B-B14F-4D97-AF65-F5344CB8AC3E}">
        <p14:creationId xmlns:p14="http://schemas.microsoft.com/office/powerpoint/2010/main" val="3808939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D9ED8-B8C8-D1A3-FF61-F1F86827BEC3}"/>
              </a:ext>
            </a:extLst>
          </p:cNvPr>
          <p:cNvSpPr>
            <a:spLocks noGrp="1"/>
          </p:cNvSpPr>
          <p:nvPr>
            <p:ph type="title"/>
          </p:nvPr>
        </p:nvSpPr>
        <p:spPr/>
        <p:txBody>
          <a:bodyPr>
            <a:normAutofit/>
          </a:bodyPr>
          <a:lstStyle/>
          <a:p>
            <a:pPr algn="ctr"/>
            <a:r>
              <a:rPr lang="en-IN" sz="6000" b="1" dirty="0"/>
              <a:t>Implementation Plan</a:t>
            </a:r>
          </a:p>
        </p:txBody>
      </p:sp>
      <p:sp>
        <p:nvSpPr>
          <p:cNvPr id="3" name="Content Placeholder 2">
            <a:extLst>
              <a:ext uri="{FF2B5EF4-FFF2-40B4-BE49-F238E27FC236}">
                <a16:creationId xmlns:a16="http://schemas.microsoft.com/office/drawing/2014/main" id="{1D431E34-05DC-C06E-7D75-E4C64217A1BC}"/>
              </a:ext>
            </a:extLst>
          </p:cNvPr>
          <p:cNvSpPr>
            <a:spLocks noGrp="1"/>
          </p:cNvSpPr>
          <p:nvPr>
            <p:ph idx="1"/>
          </p:nvPr>
        </p:nvSpPr>
        <p:spPr/>
        <p:txBody>
          <a:bodyPr>
            <a:normAutofit fontScale="85000" lnSpcReduction="10000"/>
          </a:bodyPr>
          <a:lstStyle/>
          <a:p>
            <a:r>
              <a:rPr lang="en-US" b="1" dirty="0">
                <a:effectLst/>
              </a:rPr>
              <a:t>Timeline</a:t>
            </a:r>
            <a:endParaRPr lang="en-US" b="1" dirty="0"/>
          </a:p>
          <a:p>
            <a:r>
              <a:rPr lang="en-US" dirty="0">
                <a:effectLst/>
              </a:rPr>
              <a:t>The implementation plan for Phase 2 will be executed over a period of 6 months, starting from June 2022 to November 2022.</a:t>
            </a:r>
            <a:endParaRPr lang="en-US" dirty="0"/>
          </a:p>
          <a:p>
            <a:r>
              <a:rPr lang="en-US" b="1" dirty="0">
                <a:effectLst/>
              </a:rPr>
              <a:t>Key Milestones</a:t>
            </a:r>
            <a:endParaRPr lang="en-US" b="1" dirty="0"/>
          </a:p>
          <a:p>
            <a:pPr>
              <a:buFont typeface="Arial" panose="020B0604020202020204" pitchFamily="34" charset="0"/>
              <a:buChar char="•"/>
            </a:pPr>
            <a:r>
              <a:rPr lang="en-US" dirty="0">
                <a:effectLst/>
              </a:rPr>
              <a:t>June 2022: Finalize prototype design and features</a:t>
            </a:r>
          </a:p>
          <a:p>
            <a:pPr>
              <a:buFont typeface="Arial" panose="020B0604020202020204" pitchFamily="34" charset="0"/>
              <a:buChar char="•"/>
            </a:pPr>
            <a:r>
              <a:rPr lang="en-US" dirty="0">
                <a:effectLst/>
              </a:rPr>
              <a:t>July 2022: Begin user testing and feedback collection</a:t>
            </a:r>
          </a:p>
          <a:p>
            <a:pPr>
              <a:buFont typeface="Arial" panose="020B0604020202020204" pitchFamily="34" charset="0"/>
              <a:buChar char="•"/>
            </a:pPr>
            <a:r>
              <a:rPr lang="en-US" dirty="0">
                <a:effectLst/>
              </a:rPr>
              <a:t>August 2022: Analyze user feedback and make necessary adjustments to the prototype</a:t>
            </a:r>
          </a:p>
          <a:p>
            <a:pPr>
              <a:buFont typeface="Arial" panose="020B0604020202020204" pitchFamily="34" charset="0"/>
              <a:buChar char="•"/>
            </a:pPr>
            <a:r>
              <a:rPr lang="en-US" dirty="0">
                <a:effectLst/>
              </a:rPr>
              <a:t>September 2022: Finalize product design and features based on user feedback</a:t>
            </a:r>
          </a:p>
          <a:p>
            <a:pPr>
              <a:buFont typeface="Arial" panose="020B0604020202020204" pitchFamily="34" charset="0"/>
              <a:buChar char="•"/>
            </a:pPr>
            <a:r>
              <a:rPr lang="en-US" dirty="0">
                <a:effectLst/>
              </a:rPr>
              <a:t>October 2022: Begin production and testing of final product</a:t>
            </a:r>
          </a:p>
          <a:p>
            <a:pPr>
              <a:buFont typeface="Arial" panose="020B0604020202020204" pitchFamily="34" charset="0"/>
              <a:buChar char="•"/>
            </a:pPr>
            <a:r>
              <a:rPr lang="en-US" dirty="0">
                <a:effectLst/>
              </a:rPr>
              <a:t>November 2022: Launch the final product in the market</a:t>
            </a:r>
          </a:p>
          <a:p>
            <a:endParaRPr lang="en-IN" dirty="0"/>
          </a:p>
        </p:txBody>
      </p:sp>
    </p:spTree>
    <p:extLst>
      <p:ext uri="{BB962C8B-B14F-4D97-AF65-F5344CB8AC3E}">
        <p14:creationId xmlns:p14="http://schemas.microsoft.com/office/powerpoint/2010/main" val="23843607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778</Words>
  <Application>Microsoft Office PowerPoint</Application>
  <PresentationFormat>Widescreen</PresentationFormat>
  <Paragraphs>53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Phase 2: Innovation</vt:lpstr>
      <vt:lpstr>Phase 2: Innovation Your Name </vt:lpstr>
      <vt:lpstr>Phase 1 Recap</vt:lpstr>
      <vt:lpstr>Phase 2 Goals </vt:lpstr>
      <vt:lpstr>Refining Design Concepts</vt:lpstr>
      <vt:lpstr>Prototyping</vt:lpstr>
      <vt:lpstr>User Testing</vt:lpstr>
      <vt:lpstr>Data Analysis</vt:lpstr>
      <vt:lpstr>Implementation Plan</vt:lpstr>
      <vt:lpstr>Challenges &amp; Risks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 2: Innovation</dc:title>
  <dc:creator>ritesh kumar</dc:creator>
  <cp:lastModifiedBy>ritesh kumar</cp:lastModifiedBy>
  <cp:revision>2</cp:revision>
  <dcterms:created xsi:type="dcterms:W3CDTF">2023-10-10T15:46:06Z</dcterms:created>
  <dcterms:modified xsi:type="dcterms:W3CDTF">2023-10-10T15:48:18Z</dcterms:modified>
</cp:coreProperties>
</file>