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Superstore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Data Analyst Internship – Task 4</a:t>
            </a:r>
          </a:p>
          <a:p>
            <a:r>
              <a:rPr lang="en-US" dirty="0" err="1"/>
              <a:t>Munnavvar</a:t>
            </a:r>
            <a:r>
              <a:rPr lang="en-US" dirty="0"/>
              <a:t> Hussain</a:t>
            </a:r>
            <a:endParaRPr dirty="0"/>
          </a:p>
          <a:p>
            <a:r>
              <a:rPr lang="en-US" dirty="0"/>
              <a:t>25/04/2025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/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Thank You!</a:t>
            </a:r>
          </a:p>
          <a:p>
            <a:r>
              <a:rPr dirty="0"/>
              <a:t>Open to questions &amp; feedback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an interactive dashboard to help business stakeholders understand sales, profit, and regional performance using Power BI.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Dataset Used: Superstore Sales Dataset (Kaggle)</a:t>
            </a:r>
          </a:p>
          <a:p>
            <a:r>
              <a:rPr dirty="0"/>
              <a:t>Records: 10,000+</a:t>
            </a:r>
          </a:p>
          <a:p>
            <a:r>
              <a:rPr dirty="0"/>
              <a:t>Fields: Order Date, Sales, Profit, Category, Region, Product, Customer Segment</a:t>
            </a:r>
          </a:p>
          <a:p>
            <a:r>
              <a:rPr dirty="0"/>
              <a:t>Time Period: [Year Range from Dataset]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Chosen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Total Sales</a:t>
            </a:r>
          </a:p>
          <a:p>
            <a:r>
              <a:t>✅ Total Profit</a:t>
            </a:r>
          </a:p>
          <a:p>
            <a:r>
              <a:t>✅ Profit Margin</a:t>
            </a:r>
          </a:p>
          <a:p>
            <a:r>
              <a:t>✅ Total Orders</a:t>
            </a:r>
          </a:p>
          <a:p>
            <a:r>
              <a:t>✅ Quantity Sold</a:t>
            </a:r>
          </a:p>
          <a:p>
            <a:r>
              <a:t>Displayed using Card Visuals for quick summaries.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📅 Time-Series Trend: Sales over time using line charts.</a:t>
            </a:r>
          </a:p>
          <a:p>
            <a:r>
              <a:t>🌍 Regional Insights: Profit by region using bar charts and maps.</a:t>
            </a:r>
          </a:p>
          <a:p>
            <a:r>
              <a:t>🧾 Category Breakdown: Sales by product category and sub-category.</a:t>
            </a:r>
          </a:p>
          <a:p>
            <a:r>
              <a:t>🔍 Interactivity: Slicers for Region, Category, Customer Segment, Date.</a:t>
            </a:r>
          </a:p>
          <a:p>
            <a:r>
              <a:t>🧭 Navigation Menu: Page navigation via buttons + bookmarks.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Interactivity and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Filters: Region, Category, Segment, Order Date</a:t>
            </a:r>
          </a:p>
          <a:p>
            <a:r>
              <a:t>Visual Design: Consistent color theme, clean layout</a:t>
            </a:r>
          </a:p>
          <a:p>
            <a:r>
              <a:t>Tooltips and labels for enhanced readability</a:t>
            </a:r>
          </a:p>
          <a:p>
            <a:r>
              <a:t>Navigation menu built using buttons + bookmarks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📈 Top Performing Region: [Insert from dashboard]</a:t>
            </a:r>
          </a:p>
          <a:p>
            <a:r>
              <a:t>🛍️ Most Profitable Product Category: [Insert]</a:t>
            </a:r>
          </a:p>
          <a:p>
            <a:r>
              <a:t>⚠️ Low Profit Margin in [Category/Region]</a:t>
            </a:r>
          </a:p>
          <a:p>
            <a:r>
              <a:t>📉 Seasonal Sales Trend Observed During [Month/Quarter]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Power BI Desktop</a:t>
            </a:r>
          </a:p>
          <a:p>
            <a:r>
              <a:t>DAX (for custom KPIs like Profit Margin)</a:t>
            </a:r>
          </a:p>
          <a:p>
            <a:r>
              <a:t>Excel/CSV preprocessing</a:t>
            </a:r>
          </a:p>
          <a:p>
            <a:r>
              <a:t>GitHub for submission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Link:</a:t>
            </a:r>
            <a:r>
              <a:rPr lang="en-US" dirty="0"/>
              <a:t>   </a:t>
            </a:r>
            <a:r>
              <a:rPr lang="en-IN" dirty="0"/>
              <a:t>https://github.com/munnavvarhussain/task-4.git</a:t>
            </a:r>
          </a:p>
          <a:p>
            <a:r>
              <a:rPr dirty="0"/>
              <a:t> Includes Power BI file, screenshots, PPT, and README.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301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Superstore Sales Dashboard</vt:lpstr>
      <vt:lpstr>Objective</vt:lpstr>
      <vt:lpstr>Dataset Overview</vt:lpstr>
      <vt:lpstr>KPIs Chosen</vt:lpstr>
      <vt:lpstr>Dashboard Features</vt:lpstr>
      <vt:lpstr>Interactivity and Design</vt:lpstr>
      <vt:lpstr>Key Insights</vt:lpstr>
      <vt:lpstr>Tools Used</vt:lpstr>
      <vt:lpstr>GitHub Repository</vt:lpstr>
      <vt:lpstr>Thank You /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 Husain</dc:creator>
  <cp:keywords/>
  <dc:description>generated using python-pptx</dc:description>
  <cp:lastModifiedBy>munnavvarhussain@gmail.com</cp:lastModifiedBy>
  <cp:revision>2</cp:revision>
  <dcterms:created xsi:type="dcterms:W3CDTF">2013-01-27T09:14:16Z</dcterms:created>
  <dcterms:modified xsi:type="dcterms:W3CDTF">2025-04-25T08:14:13Z</dcterms:modified>
  <cp:category/>
</cp:coreProperties>
</file>