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5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9" d="100"/>
          <a:sy n="69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10D9C3-7B1F-49DC-83E4-E15A0210976A}" type="datetimeFigureOut">
              <a:rPr lang="en-GB" smtClean="0"/>
              <a:t>25/04/2025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004D25-0478-472C-B220-3B92B92BD1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4395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004D25-0478-472C-B220-3B92B92BD130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28587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Sales </a:t>
            </a:r>
            <a:r>
              <a:rPr lang="en-US" dirty="0"/>
              <a:t>Performance </a:t>
            </a:r>
            <a:r>
              <a:rPr dirty="0"/>
              <a:t>Dashboard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Data Analyst Internship – Task 4</a:t>
            </a:r>
          </a:p>
          <a:p>
            <a:r>
              <a:rPr lang="en-US" dirty="0"/>
              <a:t>Mohamed </a:t>
            </a:r>
            <a:r>
              <a:rPr lang="en-US" dirty="0" err="1" smtClean="0"/>
              <a:t>Munawwar</a:t>
            </a:r>
            <a:r>
              <a:rPr lang="en-US" dirty="0" smtClean="0"/>
              <a:t> </a:t>
            </a:r>
            <a:endParaRPr lang="en-US" dirty="0"/>
          </a:p>
          <a:p>
            <a:r>
              <a:rPr lang="en-US" dirty="0"/>
              <a:t>25/04/2025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Design an interactive dashboard to help business stakeholders understand sales, profit, and regional performance using Power BI.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Dataset </a:t>
            </a:r>
            <a:r>
              <a:rPr dirty="0" err="1"/>
              <a:t>Used:Sales</a:t>
            </a:r>
            <a:r>
              <a:rPr dirty="0"/>
              <a:t> Dataset (Kaggle)</a:t>
            </a:r>
          </a:p>
          <a:p>
            <a:r>
              <a:rPr dirty="0"/>
              <a:t>Records: 10,000+</a:t>
            </a:r>
          </a:p>
          <a:p>
            <a:r>
              <a:rPr dirty="0"/>
              <a:t>Fields: </a:t>
            </a:r>
            <a:r>
              <a:rPr lang="en-GB" dirty="0"/>
              <a:t>Sales Transactions, Call Activity, Agent Performance, Customer Information, Key Performance Indicators (KPIs)</a:t>
            </a:r>
          </a:p>
          <a:p>
            <a:r>
              <a:rPr dirty="0"/>
              <a:t>Time Period: [Year Range from Dataset]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KPIs Chosen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 </a:t>
            </a:r>
            <a:r>
              <a:rPr lang="en-GB" dirty="0"/>
              <a:t>Total Calls made</a:t>
            </a:r>
            <a:endParaRPr dirty="0"/>
          </a:p>
          <a:p>
            <a:r>
              <a:rPr lang="en-GB" dirty="0"/>
              <a:t>Sales conversion rate</a:t>
            </a:r>
            <a:endParaRPr dirty="0"/>
          </a:p>
          <a:p>
            <a:r>
              <a:rPr lang="en-GB" dirty="0"/>
              <a:t>Average Call duration by call ID</a:t>
            </a:r>
          </a:p>
          <a:p>
            <a:r>
              <a:rPr lang="en-GB" dirty="0"/>
              <a:t>Total products sold by </a:t>
            </a:r>
            <a:r>
              <a:rPr lang="en-GB" dirty="0" err="1"/>
              <a:t>Agent_name</a:t>
            </a:r>
            <a:endParaRPr lang="en-GB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Dashboard Features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5A5968D-9ECF-C5D9-2C87-9BB681A6CD9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98477" y="1542304"/>
            <a:ext cx="8527409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Aft>
                <a:spcPct val="0"/>
              </a:spcAft>
            </a:pPr>
            <a:r>
              <a:rPr lang="en-US" dirty="0"/>
              <a:t>Visualize data: Create charts from your data.</a:t>
            </a:r>
          </a:p>
          <a:p>
            <a:pPr fontAlgn="base">
              <a:spcAft>
                <a:spcPct val="0"/>
              </a:spcAft>
            </a:pPr>
            <a:r>
              <a:rPr lang="en-US" dirty="0"/>
              <a:t>Explore data: Filter and analyze information. </a:t>
            </a:r>
          </a:p>
          <a:p>
            <a:pPr fontAlgn="base">
              <a:spcAft>
                <a:spcPct val="0"/>
              </a:spcAft>
            </a:pPr>
            <a:r>
              <a:rPr lang="en-US" dirty="0"/>
              <a:t>Build reports: Combine visuals on pages. </a:t>
            </a:r>
          </a:p>
          <a:p>
            <a:pPr fontAlgn="base">
              <a:spcAft>
                <a:spcPct val="0"/>
              </a:spcAft>
            </a:pPr>
            <a:r>
              <a:rPr lang="en-US" dirty="0"/>
              <a:t>Use tools: Access features via the top ribbon. </a:t>
            </a:r>
          </a:p>
          <a:p>
            <a:pPr fontAlgn="base">
              <a:spcAft>
                <a:spcPct val="0"/>
              </a:spcAft>
            </a:pPr>
            <a:r>
              <a:rPr lang="en-US" dirty="0"/>
              <a:t>See your data: The "Data" pane shows available information. </a:t>
            </a:r>
          </a:p>
          <a:p>
            <a:pPr fontAlgn="base">
              <a:spcAft>
                <a:spcPct val="0"/>
              </a:spcAft>
            </a:pPr>
            <a:r>
              <a:rPr lang="en-US" dirty="0"/>
              <a:t>Filter views: The "Filters" pane helps narrow down what you see.</a:t>
            </a:r>
            <a:endParaRPr lang="en-US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Tools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Power BI Desktop</a:t>
            </a:r>
          </a:p>
          <a:p>
            <a:r>
              <a:t>DAX (for custom KPIs like Profit Margin)</a:t>
            </a:r>
          </a:p>
          <a:p>
            <a:r>
              <a:t>Excel/CSV preprocessing</a:t>
            </a:r>
          </a:p>
          <a:p>
            <a:r>
              <a:t>GitHub for submission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GitHub Repository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Link:</a:t>
            </a:r>
            <a:r>
              <a:rPr lang="en-GB" dirty="0"/>
              <a:t>https://github.com/munnu-enzo/task-4-product-sales-dashboard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Includes Power BI file, screenshots, PPT, and README.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5904489"/>
          </a:xfrm>
        </p:spPr>
        <p:txBody>
          <a:bodyPr/>
          <a:lstStyle/>
          <a:p>
            <a:r>
              <a:rPr dirty="0"/>
              <a:t>Thank You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553</TotalTime>
  <Words>187</Words>
  <Application>Microsoft Office PowerPoint</Application>
  <PresentationFormat>On-screen Show (4:3)</PresentationFormat>
  <Paragraphs>32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Arial</vt:lpstr>
      <vt:lpstr>Calibri</vt:lpstr>
      <vt:lpstr>Office Theme</vt:lpstr>
      <vt:lpstr>Sales Performance Dashboard</vt:lpstr>
      <vt:lpstr>Objective</vt:lpstr>
      <vt:lpstr>Dataset Overview</vt:lpstr>
      <vt:lpstr>KPIs Chosen</vt:lpstr>
      <vt:lpstr>Dashboard Features</vt:lpstr>
      <vt:lpstr>Tools Used</vt:lpstr>
      <vt:lpstr>GitHub Repository</vt:lpstr>
      <vt:lpstr>Thank You 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 Performance Dashboard</dc:title>
  <dc:subject/>
  <dc:creator>M Husain</dc:creator>
  <cp:keywords/>
  <dc:description>generated using python-pptx</dc:description>
  <cp:lastModifiedBy>Muneera</cp:lastModifiedBy>
  <cp:revision>5</cp:revision>
  <dcterms:created xsi:type="dcterms:W3CDTF">2013-01-27T09:14:16Z</dcterms:created>
  <dcterms:modified xsi:type="dcterms:W3CDTF">2025-04-25T16:23:36Z</dcterms:modified>
  <cp:category/>
</cp:coreProperties>
</file>