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ld Standard TT"/>
      <p:regular r:id="rId17"/>
      <p:bold r:id="rId18"/>
      <p: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Structure of presentation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Big Aim / goal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Graphic of what the outcome will look like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Proposed source of data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Image of uchcicago course website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Evaluations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Breakdown of functions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Libraries and programs we expect to use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Expected obstacles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Timeline + work assignments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Angela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Jae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Shape 6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" name="Shape 6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63" name="Shape 6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Shape 6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" name="Shape 6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66" name="Shape 6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Shape 6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Shape 6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png"/><Relationship Id="rId6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CMSC 122 Scheduler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Chloe Pfeiffer, Chris Munoz, Jae Ahn, Angela Zhang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64100" y="11308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Goal &amp; Output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Tasks Breakdown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Expected Obstacles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Timeline &amp; Work Assignments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The goal of our project is to provide advanced search and visualization functionality to the my.UChicago courses website.  Our project will take a student’s existing (incomplete) class schedule and, based on criteria such as: the max number of hours a student wishes to spend on a class, a department, and meeting times/dates, return a list of classes that meet specifications and satisfy a base satisfaction score based on course evaluations. If a class recommended by our program is accepted by the student, our program will then output a calendar form of the student’s class schedule.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pic>
        <p:nvPicPr>
          <p:cNvPr descr="Screenshot 2017-01-26 19.52.31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00" y="1546095"/>
            <a:ext cx="3905974" cy="2175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17-01-26 20.04.28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775" y="1546095"/>
            <a:ext cx="3916280" cy="21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of Data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UChicago Course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Course Name and Number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Class Dates and Times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Instructor(s)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Course Evaluations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High/Low/Average number of hours spent on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Professor scores based on agree/disagree percentages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Course demands reasonable/unreasonable percentages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Potentially include most common words to describe course</a:t>
            </a:r>
          </a:p>
        </p:txBody>
      </p:sp>
      <p:pic>
        <p:nvPicPr>
          <p:cNvPr descr="Screenshot 2017-01-26 20.38.31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075" y="1358974"/>
            <a:ext cx="3822924" cy="8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854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 Breakdown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23400" y="1081637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Webscrape for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Scrape my.UChicago classes website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Scrape Course evaluations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</a:t>
            </a:r>
            <a:r>
              <a:rPr b="1" lang="en"/>
              <a:t>RegEx</a:t>
            </a:r>
            <a:r>
              <a:rPr lang="en"/>
              <a:t> and</a:t>
            </a:r>
            <a:r>
              <a:rPr lang="en"/>
              <a:t> </a:t>
            </a:r>
            <a:r>
              <a:rPr b="1" lang="en"/>
              <a:t>Selenium 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Store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</a:t>
            </a:r>
            <a:r>
              <a:rPr b="1" lang="en"/>
              <a:t>SQL Database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</a:t>
            </a:r>
            <a:r>
              <a:rPr b="1" lang="en"/>
              <a:t> </a:t>
            </a:r>
            <a:r>
              <a:rPr lang="en"/>
              <a:t>filters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Existing course inputs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 logistics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Course evaluations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Provide user input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Utilize </a:t>
            </a:r>
            <a:r>
              <a:rPr b="1" lang="en"/>
              <a:t>Django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Provide visual output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Sync with </a:t>
            </a:r>
            <a:r>
              <a:rPr b="1" lang="en"/>
              <a:t>Google Calendar 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376" y="992801"/>
            <a:ext cx="1697550" cy="89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28153" l="0" r="0" t="25226"/>
          <a:stretch/>
        </p:blipFill>
        <p:spPr>
          <a:xfrm>
            <a:off x="6988450" y="2576350"/>
            <a:ext cx="1299600" cy="60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700" y="3874525"/>
            <a:ext cx="1114899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4637" y="479250"/>
            <a:ext cx="799375" cy="1012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601750" y="992800"/>
            <a:ext cx="386700" cy="3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4" name="Shape 154"/>
          <p:cNvCxnSpPr/>
          <p:nvPr/>
        </p:nvCxnSpPr>
        <p:spPr>
          <a:xfrm flipH="1">
            <a:off x="7551900" y="2023875"/>
            <a:ext cx="105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flipH="1">
            <a:off x="7551900" y="3232875"/>
            <a:ext cx="105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Expected </a:t>
            </a:r>
            <a:r>
              <a:rPr lang="en"/>
              <a:t>Obstacles/Tools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Automate/handling of authentication (security issues)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 u="sng"/>
              <a:t>Javascript loading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 tandem with beautifulsoup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Utilizing Selenium in order to bring up Javascript (HTML) elements in My.UChicago course website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Using webdriver to navigate clickable javascript elements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Messy HTML website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25" y="3673921"/>
            <a:ext cx="1386975" cy="12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Timeline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10522"/>
          <a:stretch/>
        </p:blipFill>
        <p:spPr>
          <a:xfrm>
            <a:off x="551050" y="1152425"/>
            <a:ext cx="7476175" cy="36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 Assignments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Chris: Using Selenium to scrape websites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Jae: Creating SQL database, storing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Angela:  Using Django to create website and user 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Chloe: Connecting to Google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