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190299d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190299d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f190299d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f190299d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BBDD - Sistema Financiero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Muñoz Rodrigo Mauro - Comisión 34965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138600" y="2135100"/>
            <a:ext cx="39219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138600" y="2927900"/>
            <a:ext cx="38451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solidificada la BBDD relacional pensamos en el </a:t>
            </a:r>
            <a:r>
              <a:rPr lang="es"/>
              <a:t> futuro darle escalabilidad y entendimiento masivo para realizar intuitivamente inversiones blockchain. </a:t>
            </a:r>
            <a:endParaRPr/>
          </a:p>
        </p:txBody>
      </p:sp>
      <p:sp>
        <p:nvSpPr>
          <p:cNvPr id="142" name="Google Shape;142;p14"/>
          <p:cNvSpPr txBox="1"/>
          <p:nvPr>
            <p:ph type="ctrTitle"/>
          </p:nvPr>
        </p:nvSpPr>
        <p:spPr>
          <a:xfrm>
            <a:off x="4138600" y="62575"/>
            <a:ext cx="39219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Misión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4138600" y="836600"/>
            <a:ext cx="39891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Realizar una base de datos a través de un diagrama general de entidad - relación. Comenzamos </a:t>
            </a:r>
            <a:r>
              <a:rPr lang="es"/>
              <a:t>con una DB relacional y básica para encarar el proyecto y así darle escalabilidad y progresión.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298550" y="319175"/>
            <a:ext cx="45288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y registros de datos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298550" y="1738150"/>
            <a:ext cx="41244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Registrar información del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Cuenta bancaria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Transacciones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Tarjeta de crédito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Préstamos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Retiro, depósitos y solicitudes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