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81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8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4611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5970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38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859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822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9921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316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108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19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01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28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093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107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2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97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797891-3D6D-4466-B8B4-1DB5DBE04F9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5930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8486" y="390842"/>
            <a:ext cx="9548553" cy="1686151"/>
          </a:xfrm>
        </p:spPr>
        <p:txBody>
          <a:bodyPr/>
          <a:lstStyle/>
          <a:p>
            <a:r>
              <a:rPr lang="es-MX" dirty="0" smtClean="0">
                <a:latin typeface="Cambria" panose="02040503050406030204" pitchFamily="18" charset="0"/>
                <a:ea typeface="Cambria" panose="02040503050406030204" pitchFamily="18" charset="0"/>
              </a:rPr>
              <a:t>Montserrat Cortes</a:t>
            </a:r>
            <a:endParaRPr lang="es-MX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9505" y="3070023"/>
            <a:ext cx="10861964" cy="36882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s-MX" dirty="0" smtClean="0"/>
              <a:t>Me gusta </a:t>
            </a:r>
            <a:r>
              <a:rPr lang="es-MX" dirty="0" err="1" smtClean="0"/>
              <a:t>Heeseung</a:t>
            </a:r>
            <a:endParaRPr lang="es-MX" dirty="0" smtClean="0"/>
          </a:p>
          <a:p>
            <a:pPr marL="342900" indent="-342900">
              <a:buFontTx/>
              <a:buChar char="-"/>
            </a:pPr>
            <a:r>
              <a:rPr lang="es-MX" dirty="0" smtClean="0"/>
              <a:t>Me </a:t>
            </a:r>
            <a:r>
              <a:rPr lang="es-MX" dirty="0"/>
              <a:t>gustan los </a:t>
            </a:r>
            <a:r>
              <a:rPr lang="es-MX" dirty="0" smtClean="0"/>
              <a:t>perros</a:t>
            </a:r>
            <a:endParaRPr lang="es-MX" dirty="0"/>
          </a:p>
          <a:p>
            <a:pPr marL="342900" indent="-342900">
              <a:buFontTx/>
              <a:buChar char="-"/>
            </a:pPr>
            <a:r>
              <a:rPr lang="es-MX" dirty="0"/>
              <a:t>Mi serie favorita es nos vemos en mi vida 19</a:t>
            </a:r>
          </a:p>
          <a:p>
            <a:pPr marL="342900" indent="-342900">
              <a:buFontTx/>
              <a:buChar char="-"/>
            </a:pPr>
            <a:r>
              <a:rPr lang="es-MX" dirty="0"/>
              <a:t>Me gusta </a:t>
            </a:r>
            <a:r>
              <a:rPr lang="es-MX" dirty="0" err="1"/>
              <a:t>roblox</a:t>
            </a:r>
            <a:endParaRPr lang="es-MX" dirty="0"/>
          </a:p>
          <a:p>
            <a:pPr marL="342900" indent="-342900">
              <a:buFontTx/>
              <a:buChar char="-"/>
            </a:pPr>
            <a:r>
              <a:rPr lang="es-MX" dirty="0"/>
              <a:t>Me gusta Lana Del </a:t>
            </a:r>
            <a:r>
              <a:rPr lang="es-MX" dirty="0" smtClean="0"/>
              <a:t>Rey</a:t>
            </a:r>
          </a:p>
          <a:p>
            <a:pPr marL="342900" indent="-342900">
              <a:buFontTx/>
              <a:buChar char="-"/>
            </a:pPr>
            <a:r>
              <a:rPr lang="es-MX" dirty="0" smtClean="0"/>
              <a:t>Mi comida favorita es el sushi</a:t>
            </a:r>
          </a:p>
          <a:p>
            <a:pPr marL="342900" indent="-342900">
              <a:buFontTx/>
              <a:buChar char="-"/>
            </a:pPr>
            <a:r>
              <a:rPr lang="es-MX" dirty="0" smtClean="0"/>
              <a:t>Mi bebida favorita es el té</a:t>
            </a:r>
          </a:p>
          <a:p>
            <a:pPr marL="342900" indent="-342900">
              <a:buFontTx/>
              <a:buChar char="-"/>
            </a:pPr>
            <a:r>
              <a:rPr lang="es-MX" dirty="0" smtClean="0"/>
              <a:t>Mi película favorita es </a:t>
            </a:r>
            <a:r>
              <a:rPr lang="es-MX" dirty="0" err="1" smtClean="0"/>
              <a:t>the</a:t>
            </a:r>
            <a:r>
              <a:rPr lang="es-MX" dirty="0" smtClean="0"/>
              <a:t> notebook</a:t>
            </a:r>
          </a:p>
          <a:p>
            <a:pPr marL="342900" indent="-342900">
              <a:buFontTx/>
              <a:buChar char="-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35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45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Cambria</vt:lpstr>
      <vt:lpstr>Century Gothic</vt:lpstr>
      <vt:lpstr>Wingdings 3</vt:lpstr>
      <vt:lpstr>Ion</vt:lpstr>
      <vt:lpstr>Montserrat Cortes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Montserrat Cortes</dc:title>
  <dc:creator>CC1</dc:creator>
  <cp:lastModifiedBy>PC-35</cp:lastModifiedBy>
  <cp:revision>2</cp:revision>
  <dcterms:created xsi:type="dcterms:W3CDTF">2025-02-14T00:17:10Z</dcterms:created>
  <dcterms:modified xsi:type="dcterms:W3CDTF">2025-02-19T00:10:30Z</dcterms:modified>
</cp:coreProperties>
</file>