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06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272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381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82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788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818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280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286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448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01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7891-3D6D-4466-B8B4-1DB5DBE04F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04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97891-3D6D-4466-B8B4-1DB5DBE04F9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E1567-ED29-4A4F-8399-8B622B2DEB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8376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8487" y="390843"/>
            <a:ext cx="9144000" cy="2387600"/>
          </a:xfrm>
        </p:spPr>
        <p:txBody>
          <a:bodyPr/>
          <a:lstStyle/>
          <a:p>
            <a:r>
              <a:rPr lang="es-MX" dirty="0" smtClean="0"/>
              <a:t>Montserrat Cortes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9505" y="3070023"/>
            <a:ext cx="10861964" cy="3688224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s-MX" dirty="0" smtClean="0"/>
              <a:t>Me gustan los gatos</a:t>
            </a:r>
          </a:p>
          <a:p>
            <a:pPr marL="342900" indent="-342900">
              <a:buFontTx/>
              <a:buChar char="-"/>
            </a:pPr>
            <a:r>
              <a:rPr lang="es-MX" dirty="0" smtClean="0"/>
              <a:t>Mi serie favorita es nos vemos en mi vida 19</a:t>
            </a:r>
          </a:p>
          <a:p>
            <a:pPr marL="342900" indent="-342900">
              <a:buFontTx/>
              <a:buChar char="-"/>
            </a:pPr>
            <a:r>
              <a:rPr lang="es-MX" dirty="0" smtClean="0"/>
              <a:t>Me gusta </a:t>
            </a:r>
            <a:r>
              <a:rPr lang="es-MX" dirty="0" err="1" smtClean="0"/>
              <a:t>roblox</a:t>
            </a:r>
            <a:endParaRPr lang="es-MX" dirty="0" smtClean="0"/>
          </a:p>
          <a:p>
            <a:pPr marL="342900" indent="-342900">
              <a:buFontTx/>
              <a:buChar char="-"/>
            </a:pPr>
            <a:r>
              <a:rPr lang="es-MX" dirty="0" smtClean="0"/>
              <a:t>Me gusta Lana Del Rey</a:t>
            </a:r>
          </a:p>
          <a:p>
            <a:pPr marL="342900" indent="-342900">
              <a:buFontTx/>
              <a:buChar char="-"/>
            </a:pPr>
            <a:r>
              <a:rPr lang="es-MX" dirty="0" smtClean="0"/>
              <a:t>Me gusta </a:t>
            </a:r>
            <a:r>
              <a:rPr lang="es-MX" dirty="0" err="1" smtClean="0"/>
              <a:t>Heeseung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3513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Montserrat Cortes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Montserrat Cortes</dc:title>
  <dc:creator>CC1</dc:creator>
  <cp:lastModifiedBy>CC1</cp:lastModifiedBy>
  <cp:revision>1</cp:revision>
  <dcterms:created xsi:type="dcterms:W3CDTF">2025-02-14T00:17:10Z</dcterms:created>
  <dcterms:modified xsi:type="dcterms:W3CDTF">2025-02-14T00:17:26Z</dcterms:modified>
</cp:coreProperties>
</file>