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305" r:id="rId3"/>
    <p:sldId id="312" r:id="rId4"/>
    <p:sldId id="278" r:id="rId5"/>
    <p:sldId id="308" r:id="rId6"/>
    <p:sldId id="309" r:id="rId7"/>
    <p:sldId id="310" r:id="rId8"/>
    <p:sldId id="311" r:id="rId9"/>
    <p:sldId id="306" r:id="rId10"/>
    <p:sldId id="307" r:id="rId11"/>
    <p:sldId id="301" r:id="rId12"/>
    <p:sldId id="302" r:id="rId13"/>
    <p:sldId id="303" r:id="rId14"/>
    <p:sldId id="304" r:id="rId15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17"/>
    </p:embeddedFont>
    <p:embeddedFont>
      <p:font typeface="나눔스퀘어라운드 ExtraBold" panose="020B0600000101010101" pitchFamily="50" charset="-127"/>
      <p:bold r:id="rId18"/>
    </p:embeddedFont>
    <p:embeddedFont>
      <p:font typeface="나눔스퀘어" panose="020B0600000101010101" pitchFamily="50" charset="-127"/>
      <p:regular r:id="rId19"/>
    </p:embeddedFont>
    <p:embeddedFont>
      <p:font typeface="나눔스퀘어 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나눔명조 ExtraBold" panose="02020603020101020101" pitchFamily="18" charset="-127"/>
      <p:bold r:id="rId24"/>
    </p:embeddedFont>
    <p:embeddedFont>
      <p:font typeface="나눔고딕" panose="020D0604000000000000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913" autoAdjust="0"/>
  </p:normalViewPr>
  <p:slideViewPr>
    <p:cSldViewPr>
      <p:cViewPr>
        <p:scale>
          <a:sx n="66" d="100"/>
          <a:sy n="66" d="100"/>
        </p:scale>
        <p:origin x="-1296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EgO3sxqfYAhXIp5QKHa-xCC0QjRwIBw&amp;url=http://enjoiyourlife.com/1311&amp;psig=AOvVaw0nebZBAU_h6slMhVxJryjA&amp;ust=151437344199877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Cpc-HyKfYAhXIKJQKHajgBDEQjRwIBw&amp;url=https://snaplace.jp/snsbaeperfect/&amp;psig=AOvVaw1kA2bZYidQcX-En7F-JWEo&amp;ust=151437373701672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254738" y="2097702"/>
            <a:ext cx="2812538" cy="30594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2097702"/>
            <a:ext cx="3816424" cy="30594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3729" y="1805602"/>
            <a:ext cx="1656184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32915" y="1805602"/>
            <a:ext cx="1656184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077705" y="1805602"/>
            <a:ext cx="1748236" cy="89255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저급</a:t>
            </a: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언어</a:t>
            </a:r>
            <a:endParaRPr lang="en-US" altLang="ko-KR" sz="3200" b="0" cap="none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Computer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측면</a:t>
            </a:r>
            <a:endParaRPr lang="ko-KR" altLang="en-US" sz="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</a:t>
            </a:r>
            <a:endParaRPr lang="ko-KR" altLang="en-US" dirty="0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90711" y="2829991"/>
            <a:ext cx="2722220" cy="800219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기계어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0과 1로 된 이진수 형태의 언어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141870" y="3800182"/>
            <a:ext cx="3619901" cy="800219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어셈블리</a:t>
            </a:r>
            <a:r>
              <a:rPr lang="en-US" altLang="ko-KR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어(</a:t>
            </a:r>
            <a:r>
              <a:rPr lang="ko-KR" altLang="en-US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조립</a:t>
            </a:r>
            <a:r>
              <a:rPr lang="en-US" altLang="ko-KR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)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복잡한</a:t>
            </a: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기계어를 쉬운 기호로 나타낸 언어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818468" y="1806237"/>
            <a:ext cx="1685077" cy="89255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고급</a:t>
            </a: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언어</a:t>
            </a:r>
            <a:endParaRPr lang="en-US" altLang="ko-KR" sz="3200" b="0" cap="none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인간 측면</a:t>
            </a:r>
            <a:endParaRPr lang="ko-KR" altLang="en-US" sz="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933058" y="2837254"/>
            <a:ext cx="1425390" cy="181588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C </a:t>
            </a:r>
            <a:r>
              <a:rPr lang="en-US" altLang="ko-KR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언어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C++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자바</a:t>
            </a:r>
            <a:endParaRPr lang="en-US" altLang="ko-KR" sz="2800" b="0" cap="none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Python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95410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네덜란드 출생의 귀도 반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로섬이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만든 프로그래밍언어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(Python)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이름은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코미디쇼인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몬티파이썬의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날아다니는 서커스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따옴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우리나라에서는 아직 많이 사용되고 있지 않지만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외국에서는 대표적으로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상당수가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만들어졌음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íì´ì¬ ë¡ê³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22029" r="8480" b="26544"/>
          <a:stretch/>
        </p:blipFill>
        <p:spPr bwMode="auto">
          <a:xfrm>
            <a:off x="323528" y="2767472"/>
            <a:ext cx="5135129" cy="211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ê·ëë°ë¡ì¬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20888"/>
            <a:ext cx="2517308" cy="28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9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사용하는가</a:t>
            </a:r>
            <a:r>
              <a:rPr lang="en-US" altLang="ko-KR" dirty="0" smtClean="0"/>
              <a:t>-</a:t>
            </a:r>
            <a:r>
              <a:rPr lang="ko-KR" altLang="en-US" dirty="0" smtClean="0"/>
              <a:t>쉬움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문장을 다른 언어보다 더 쉽고 간결하게 작성가능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문법이 좀 더 인간의 문법에 가깝고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언어와 호환성이 뛰어남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5570076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외국 대학에서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70%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 입문언어로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채택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우리나라도 대학에서 많이 채택하기 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144221"/>
            <a:ext cx="3600400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static void main(String[]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args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){</a:t>
            </a:r>
          </a:p>
          <a:p>
            <a:pPr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String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msg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= "Life is Short!";</a:t>
            </a:r>
          </a:p>
          <a:p>
            <a:pPr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for(String m :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msg.split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(" "))</a:t>
            </a:r>
          </a:p>
          <a:p>
            <a:pPr eaLnBrk="0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System.out.print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(m);</a:t>
            </a:r>
          </a:p>
          <a:p>
            <a:pPr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}</a:t>
            </a:r>
          </a:p>
          <a:p>
            <a:pPr eaLnBrk="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34339" y="2467386"/>
            <a:ext cx="36004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eaLnBrk="0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msg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= 'Life is Short!'</a:t>
            </a:r>
          </a:p>
          <a:p>
            <a:pPr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print(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msg.split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())</a:t>
            </a:r>
          </a:p>
          <a:p>
            <a:pPr eaLnBrk="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260810" y="2944440"/>
            <a:ext cx="55037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19672" y="1774889"/>
            <a:ext cx="1584176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JAVA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842451" y="1774889"/>
            <a:ext cx="1584176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PYTHON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4589981"/>
            <a:ext cx="36004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if( 4 == 1|| 4 == 2 || 4 == 3 || 4 == 4 )</a:t>
            </a:r>
          </a:p>
          <a:p>
            <a:pPr eaLnBrk="0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printf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(“4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가있습니다“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34339" y="4697702"/>
            <a:ext cx="36004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if4 in [1,2,3,4]: print(“4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가있습니다”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9672" y="4220649"/>
            <a:ext cx="1584176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C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언어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42451" y="4220649"/>
            <a:ext cx="1584176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PYTHON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260810" y="4851590"/>
            <a:ext cx="55037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사용하는가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자료의 양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구글이나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페이스북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대학생들 전세계적으로 많은 사람이 사용하여 인터넷에 자료가 많음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5589240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https://stackoverflow.com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각종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자료와 질의 응답 사이트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지식인과 유사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한글로 원하는 자료를 검색해도 소스가 많이 있습니다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58" y="1530772"/>
            <a:ext cx="7222476" cy="357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5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99097" y="1576777"/>
            <a:ext cx="4295554" cy="4267218"/>
            <a:chOff x="827584" y="1770722"/>
            <a:chExt cx="3744416" cy="3586280"/>
          </a:xfrm>
        </p:grpSpPr>
        <p:sp>
          <p:nvSpPr>
            <p:cNvPr id="5" name="직사각형 4"/>
            <p:cNvSpPr/>
            <p:nvPr/>
          </p:nvSpPr>
          <p:spPr>
            <a:xfrm>
              <a:off x="827584" y="1770722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시스템 유틸리티 제작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 명령어 사용가능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7584" y="2509386"/>
              <a:ext cx="374441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GUI </a:t>
              </a: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프로그래밍</a:t>
              </a:r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(Graphic User Interface)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그래픽 환경 프로그램 제작가능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7584" y="3248050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C/C++</a:t>
              </a: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과의 결합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여러가지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언어와 결합가능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3986714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웹 프로그래밍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웹사이트 </a:t>
              </a:r>
              <a:r>
                <a:rPr lang="ko-KR" altLang="en-US" sz="15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제작시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사용가능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7584" y="4725378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수치연산 프로그래밍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유용한 수치연산 기능 제공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875799" y="1576777"/>
            <a:ext cx="4023017" cy="4267218"/>
            <a:chOff x="827584" y="1770722"/>
            <a:chExt cx="3744416" cy="3586280"/>
          </a:xfrm>
        </p:grpSpPr>
        <p:sp>
          <p:nvSpPr>
            <p:cNvPr id="20" name="직사각형 19"/>
            <p:cNvSpPr/>
            <p:nvPr/>
          </p:nvSpPr>
          <p:spPr>
            <a:xfrm>
              <a:off x="827584" y="1770722"/>
              <a:ext cx="3384376" cy="659591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베이스 프로그래밍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오라클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(Oracle), MySQL 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접근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27584" y="2509386"/>
              <a:ext cx="3744416" cy="659591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사물인터</a:t>
              </a: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넷</a:t>
              </a:r>
              <a:endPara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라즈베리파이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(Raspberry Pi)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제어 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7584" y="3986714"/>
              <a:ext cx="3384376" cy="659591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시스템과 밀접한 프로그래밍</a:t>
              </a:r>
              <a:endPara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err="1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빠른속도나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하드웨어 직접제어 불가능</a:t>
              </a:r>
              <a:endPara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27584" y="4725378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err="1" smtClean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모바일</a:t>
              </a:r>
              <a:r>
                <a:rPr lang="ko-KR" altLang="en-US" sz="1500" b="1" dirty="0" smtClean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프로그래밍</a:t>
              </a:r>
              <a:endParaRPr lang="en-US" altLang="ko-KR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다른 언어에 비해 </a:t>
              </a:r>
              <a:r>
                <a:rPr lang="ko-KR" altLang="en-US" sz="1500" dirty="0" err="1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앱개발은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부적합</a:t>
              </a:r>
              <a:endPara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4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:\아이티뱅크\포토샵 강의\1월주말 포토샵\2일\1.얼굴로고 만들기\작업물\본인사진로고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68" y="188640"/>
            <a:ext cx="4737588" cy="517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상자 21"/>
          <p:cNvSpPr txBox="1">
            <a:spLocks/>
          </p:cNvSpPr>
          <p:nvPr/>
        </p:nvSpPr>
        <p:spPr>
          <a:xfrm>
            <a:off x="1010810" y="5229200"/>
            <a:ext cx="7057390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algn="ctr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defRPr sz="1200" b="0" cap="none" spc="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강사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송진우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이메일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pomin615@naver.com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연락처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010-5567-1430</a:t>
            </a:r>
          </a:p>
        </p:txBody>
      </p:sp>
    </p:spTree>
    <p:extLst>
      <p:ext uri="{BB962C8B-B14F-4D97-AF65-F5344CB8AC3E}">
        <p14:creationId xmlns:p14="http://schemas.microsoft.com/office/powerpoint/2010/main" val="2610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604405" y="620688"/>
            <a:ext cx="7935186" cy="569386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>
            <a:defPPr>
              <a:defRPr lang="ko-KR"/>
            </a:defPPr>
            <a:lvl1pPr indent="0" algn="ctr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0" cap="none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defRPr>
            </a:lvl1pPr>
          </a:lstStyle>
          <a:p>
            <a:r>
              <a:rPr lang="en-US" altLang="ko-KR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mgr.kgitbank.</a:t>
            </a:r>
            <a:r>
              <a:rPr lang="en-US" altLang="ko-KR" sz="280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</a:t>
            </a:r>
            <a:r>
              <a:rPr lang="en-US" altLang="ko-KR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.kr</a:t>
            </a:r>
          </a:p>
          <a:p>
            <a:r>
              <a:rPr lang="en-US" altLang="ko-KR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mgr.pagodaitbank.co.kr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나의 정보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-&gt; [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출석 정보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-&gt; [</a:t>
            </a:r>
            <a:r>
              <a:rPr lang="ko-KR" altLang="en-US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수업명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-&gt;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수강 동의 체크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부득이한 경우를 제외한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지각이나 결석하지 말 것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 도중에 말 없이 도망가지 말 것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(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출석 체크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 )</a:t>
            </a:r>
          </a:p>
          <a:p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 외 질문은 </a:t>
            </a:r>
            <a:r>
              <a:rPr lang="ko-KR" altLang="en-US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카카오톡이나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문자로 할 것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잘 안 된다고 해서 키보드나 모니터를 때리지 말 것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옆에 있는 사람과 서로 서로 도와주면서 할 것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28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dirty="0" smtClean="0"/>
              <a:t>python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 - </a:t>
            </a:r>
            <a:r>
              <a:rPr lang="ko-KR" altLang="en-US" dirty="0"/>
              <a:t>게임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01007"/>
            <a:ext cx="3400055" cy="2363864"/>
          </a:xfrm>
          <a:prstGeom prst="rect">
            <a:avLst/>
          </a:prstGeom>
          <a:solidFill>
            <a:srgbClr val="000000"/>
          </a:solidFill>
          <a:ln w="444500" cap="sq" cmpd="sng">
            <a:noFill/>
            <a:prstDash val="solid"/>
            <a:miter lim="800000"/>
          </a:ln>
          <a:effectLst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5920" r="1533" b="1910"/>
          <a:stretch/>
        </p:blipFill>
        <p:spPr>
          <a:xfrm>
            <a:off x="1138295" y="1302148"/>
            <a:ext cx="3400055" cy="2363864"/>
          </a:xfrm>
          <a:prstGeom prst="rect">
            <a:avLst/>
          </a:prstGeom>
          <a:solidFill>
            <a:srgbClr val="000000"/>
          </a:solidFill>
          <a:ln w="444500" cap="sq" cmpd="sng">
            <a:noFill/>
            <a:prstDash val="solid"/>
            <a:miter lim="800000"/>
          </a:ln>
          <a:effectLst/>
        </p:spPr>
      </p:pic>
      <p:pic>
        <p:nvPicPr>
          <p:cNvPr id="1026" name="Picture 2" descr="배틀그라운드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r="11039"/>
          <a:stretch/>
        </p:blipFill>
        <p:spPr bwMode="auto">
          <a:xfrm>
            <a:off x="2838322" y="3770267"/>
            <a:ext cx="3400055" cy="235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5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 –</a:t>
            </a:r>
            <a:r>
              <a:rPr lang="ko-KR" altLang="en-US" dirty="0"/>
              <a:t>휴대폰 어플리케이션</a:t>
            </a:r>
          </a:p>
        </p:txBody>
      </p:sp>
      <p:pic>
        <p:nvPicPr>
          <p:cNvPr id="9" name="Picture 4" descr="안드로이드 애플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094148" cy="35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8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 –</a:t>
            </a:r>
            <a:r>
              <a:rPr lang="ko-KR" altLang="en-US" dirty="0"/>
              <a:t> </a:t>
            </a:r>
            <a:r>
              <a:rPr lang="en-US" altLang="ko-KR" dirty="0"/>
              <a:t>SNS</a:t>
            </a:r>
            <a:endParaRPr lang="ko-KR" altLang="en-US" dirty="0"/>
          </a:p>
        </p:txBody>
      </p:sp>
      <p:pic>
        <p:nvPicPr>
          <p:cNvPr id="4" name="Picture 4" descr="sns에 대한 이미지 검색결과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" b="10309"/>
          <a:stretch/>
        </p:blipFill>
        <p:spPr bwMode="auto">
          <a:xfrm>
            <a:off x="525944" y="2365400"/>
            <a:ext cx="8017099" cy="256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 –</a:t>
            </a:r>
            <a:r>
              <a:rPr lang="ko-KR" altLang="en-US" dirty="0"/>
              <a:t> 운영체제</a:t>
            </a:r>
            <a:r>
              <a:rPr lang="en-US" altLang="ko-KR" dirty="0"/>
              <a:t>(OS)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45002" y="1466917"/>
            <a:ext cx="5760284" cy="4352590"/>
            <a:chOff x="1353344" y="1268759"/>
            <a:chExt cx="6098976" cy="4608513"/>
          </a:xfrm>
        </p:grpSpPr>
        <p:pic>
          <p:nvPicPr>
            <p:cNvPr id="5" name="그림 4" descr="C:/Users/Administrator/AppData/Roaming/PolarisOffice/ETemp/2900_3736136/fImage2749422141.jpe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53344" y="1268759"/>
              <a:ext cx="5929630" cy="4435475"/>
            </a:xfrm>
            <a:prstGeom prst="rect">
              <a:avLst/>
            </a:prstGeom>
            <a:noFill/>
            <a:ln w="0" cap="flat" cmpd="sng">
              <a:prstDash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5724128" y="5373216"/>
              <a:ext cx="1728192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4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</a:t>
            </a:r>
            <a:endParaRPr lang="ko-KR" alt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3510613" y="1961515"/>
            <a:ext cx="196024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프로그램을 만드는 것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3279157" y="2813045"/>
            <a:ext cx="2423164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코딩</a:t>
            </a: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(Coding)</a:t>
            </a:r>
            <a:endParaRPr lang="ko-KR" altLang="en-US" sz="32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987565" y="3420105"/>
            <a:ext cx="5006340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컴퓨터 특유의 명령코드로 작성하는 작업을 코딩이라 한다.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3116913" y="4365104"/>
            <a:ext cx="2747645" cy="5848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프로그래밍 </a:t>
            </a:r>
            <a:r>
              <a:rPr lang="ko-KR" altLang="en-US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언어</a:t>
            </a:r>
            <a:endParaRPr lang="ko-KR" altLang="en-US" sz="32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299270" y="4989944"/>
            <a:ext cx="4382931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컴퓨터의 프로그램을 작성하기 위하여 고안된 언어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2301324" y="1369695"/>
            <a:ext cx="4378827" cy="5847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프로그래밍</a:t>
            </a: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(Programing)</a:t>
            </a:r>
            <a:endParaRPr lang="ko-KR" altLang="en-US" sz="32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455</Words>
  <Application>Microsoft Office PowerPoint</Application>
  <PresentationFormat>화면 슬라이드 쇼(4:3)</PresentationFormat>
  <Paragraphs>100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굴림</vt:lpstr>
      <vt:lpstr>Arial</vt:lpstr>
      <vt:lpstr>나눔고딕 ExtraBold</vt:lpstr>
      <vt:lpstr>나눔스퀘어라운드 ExtraBold</vt:lpstr>
      <vt:lpstr>나눔스퀘어</vt:lpstr>
      <vt:lpstr>나눔스퀘어 Bold</vt:lpstr>
      <vt:lpstr>맑은 고딕</vt:lpstr>
      <vt:lpstr>나눔스퀘어 ExtraBold</vt:lpstr>
      <vt:lpstr>나눔명조 ExtraBold</vt:lpstr>
      <vt:lpstr>나눔고딕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python</vt:lpstr>
      <vt:lpstr>프로그래밍(Programing) - 게임</vt:lpstr>
      <vt:lpstr>프로그래밍(Programing) –휴대폰 어플리케이션</vt:lpstr>
      <vt:lpstr>프로그래밍(Programing) – SNS</vt:lpstr>
      <vt:lpstr>프로그래밍(Programing) – 운영체제(OS)</vt:lpstr>
      <vt:lpstr>프로그래밍(Programing)</vt:lpstr>
      <vt:lpstr>프로그래밍(Programing)</vt:lpstr>
      <vt:lpstr>python</vt:lpstr>
      <vt:lpstr>왜 python을 사용하는가-쉬움</vt:lpstr>
      <vt:lpstr>왜 python을 사용하는가-자료의 양</vt:lpstr>
      <vt:lpstr>python의 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828</cp:revision>
  <dcterms:created xsi:type="dcterms:W3CDTF">2018-01-27T18:13:24Z</dcterms:created>
  <dcterms:modified xsi:type="dcterms:W3CDTF">2018-09-08T05:23:14Z</dcterms:modified>
</cp:coreProperties>
</file>