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78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0" r:id="rId12"/>
    <p:sldId id="309" r:id="rId13"/>
    <p:sldId id="311" r:id="rId14"/>
    <p:sldId id="312" r:id="rId15"/>
    <p:sldId id="313" r:id="rId16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18"/>
    </p:embeddedFont>
    <p:embeddedFont>
      <p:font typeface="나눔명조 ExtraBold" panose="02020603020101020101" pitchFamily="18" charset="-127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913" autoAdjust="0"/>
  </p:normalViewPr>
  <p:slideViewPr>
    <p:cSldViewPr>
      <p:cViewPr>
        <p:scale>
          <a:sx n="100" d="100"/>
          <a:sy n="100" d="100"/>
        </p:scale>
        <p:origin x="-30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idle 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33" y="1527344"/>
            <a:ext cx="2961526" cy="48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2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atom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72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atom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73866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Idle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로도 충분히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수 있지만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Idle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오타가 나거나 에러가 발생할 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어느 부분이 잘못됐는지 자세하게 나오진 않습니다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그래서 저희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수업때는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atom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프로그램을 사용합니다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60840" cy="423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atom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atom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처음에 설치하고 설정할 때만 조금 복잡합니다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 – settings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클릭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43" y="1484784"/>
            <a:ext cx="6926906" cy="485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2543" y="2564904"/>
            <a:ext cx="1339217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atom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 메뉴에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클릭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script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적고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엔터를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눌러줍니다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위에 나오는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103"/>
            <a:ext cx="5544616" cy="476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54163" y="3702546"/>
            <a:ext cx="1008112" cy="2929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0192" y="3140968"/>
            <a:ext cx="504056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atom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atom-python-run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적고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엔터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위에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package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"/>
          <a:stretch/>
        </p:blipFill>
        <p:spPr bwMode="auto">
          <a:xfrm>
            <a:off x="1743868" y="1628103"/>
            <a:ext cx="5564435" cy="476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266284" y="3184401"/>
            <a:ext cx="576064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smtClean="0"/>
              <a:t>python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73866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무료로 설치하고 사용할 수 있습니다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https://www.python.org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접속 또는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인터넷창에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‘python’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최신버전으로 다운로드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87624" y="1988840"/>
            <a:ext cx="6696744" cy="3871470"/>
            <a:chOff x="1597040" y="2132856"/>
            <a:chExt cx="5877912" cy="339809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040" y="2132856"/>
              <a:ext cx="5877912" cy="339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915816" y="2866066"/>
              <a:ext cx="605970" cy="24238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23748" y="3399292"/>
              <a:ext cx="484776" cy="22035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9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설치파일을 열면 아래와 같은 창이 나오는데 설치버튼을 누르기 전에 반드시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python 3.6 to PATH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선택해줘야 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26" name="Picture 2" descr="C:\캡쳐\이미지 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44824"/>
            <a:ext cx="62865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31840" y="5085184"/>
            <a:ext cx="2880320" cy="5760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31840" y="3068960"/>
            <a:ext cx="4104456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같이 설정해주시고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45" y="1844824"/>
            <a:ext cx="6444416" cy="395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1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browse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눌러 설치파일의 위치를 결정해줍니다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700808"/>
            <a:ext cx="68675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6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드라이버 내에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Python3.6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폴더를 생성하고 생성한 폴더 선택 후 확인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556792"/>
            <a:ext cx="47148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7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nstall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08" y="1541943"/>
            <a:ext cx="68865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2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클릭으로 종료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85" y="1628800"/>
            <a:ext cx="6816822" cy="423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0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190</Words>
  <Application>Microsoft Office PowerPoint</Application>
  <PresentationFormat>화면 슬라이드 쇼(4:3)</PresentationFormat>
  <Paragraphs>45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Arial</vt:lpstr>
      <vt:lpstr>나눔스퀘어 Bold</vt:lpstr>
      <vt:lpstr>나눔명조 ExtraBold</vt:lpstr>
      <vt:lpstr>나눔고딕</vt:lpstr>
      <vt:lpstr>나눔스퀘어 ExtraBold</vt:lpstr>
      <vt:lpstr>맑은 고딕</vt:lpstr>
      <vt:lpstr>Office 테마</vt:lpstr>
      <vt:lpstr>PowerPoint 프레젠테이션</vt:lpstr>
      <vt:lpstr>python 설치</vt:lpstr>
      <vt:lpstr>IDLE 설치</vt:lpstr>
      <vt:lpstr>IDLE 설치</vt:lpstr>
      <vt:lpstr>IDLE 설치</vt:lpstr>
      <vt:lpstr>IDLE 설치</vt:lpstr>
      <vt:lpstr>IDLE 설치</vt:lpstr>
      <vt:lpstr>IDLE 설치</vt:lpstr>
      <vt:lpstr>IDLE 설치</vt:lpstr>
      <vt:lpstr>IDLE 설치</vt:lpstr>
      <vt:lpstr>atom 설치</vt:lpstr>
      <vt:lpstr>atom 설치</vt:lpstr>
      <vt:lpstr>atom 설치</vt:lpstr>
      <vt:lpstr>atom 설치</vt:lpstr>
      <vt:lpstr>atom 설치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819</cp:revision>
  <dcterms:created xsi:type="dcterms:W3CDTF">2018-01-27T18:13:24Z</dcterms:created>
  <dcterms:modified xsi:type="dcterms:W3CDTF">2018-05-03T12:43:47Z</dcterms:modified>
</cp:coreProperties>
</file>