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18" r:id="rId2"/>
    <p:sldId id="278" r:id="rId3"/>
    <p:sldId id="320" r:id="rId4"/>
    <p:sldId id="323" r:id="rId5"/>
    <p:sldId id="325" r:id="rId6"/>
    <p:sldId id="326" r:id="rId7"/>
    <p:sldId id="327" r:id="rId8"/>
    <p:sldId id="331" r:id="rId9"/>
    <p:sldId id="330" r:id="rId10"/>
    <p:sldId id="324" r:id="rId11"/>
    <p:sldId id="328" r:id="rId12"/>
    <p:sldId id="329" r:id="rId13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명조 ExtraBold" panose="02020603020101020101" pitchFamily="18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입력문제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년도와 태어난 년도를 입력 받아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출력합니다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2018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당신이 태어난 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1990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나이는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2924944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Birth_year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42088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600kg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제한의 화물용 엘리베이터가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물건에 대한 무게를 실수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받아 현재 엘리베이터에 추가로 적재할 수 있는 무게를 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64.27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75.25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엘리베이터의 허용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무게는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460.48kg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140968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허용무게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Object1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Object2 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허용무게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636912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받고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표준체중을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653136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192.5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표준 체중은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???(kg)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4908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004210"/>
            <a:ext cx="4608512" cy="7848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Current_Height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- 100) x 0.9</a:t>
            </a:r>
          </a:p>
          <a:p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- 105) x 0.9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560" y="2500154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입력함수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780928"/>
            <a:ext cx="6984776" cy="11648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",name,",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:",age,"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4279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어떤점이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다른지 실습을 해보자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3285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사용하여 사용자로부터 값을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4149080"/>
            <a:ext cx="6984776" cy="3231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값은 반드시 변수에 대입해서 사용해야 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2112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02.input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7600" y="1772816"/>
            <a:ext cx="519062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input('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284984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7600" y="3875564"/>
            <a:ext cx="519062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+ 5)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print(num1 + num2)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97600" y="5668273"/>
            <a:ext cx="4752528" cy="55399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※input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입력 받은 값을 무조건 문자열로 인식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소수점으로 사용하려면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변환시켜줘야 한다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 type)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식별하는 분류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961"/>
              </p:ext>
            </p:extLst>
          </p:nvPr>
        </p:nvGraphicFramePr>
        <p:xfrm>
          <a:off x="4932040" y="1484784"/>
          <a:ext cx="30299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5877"/>
                <a:gridCol w="17241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종류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표기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거짓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11560" y="3573016"/>
            <a:ext cx="6774404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type() : 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변수나 데이터를 삽입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5985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(float)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3.14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‘float’&gt;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639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680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(bool)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‘bool’&gt;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(num1)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341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9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",float(num1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+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float(num2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1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형변환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988840"/>
            <a:ext cx="4572000" cy="4585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#bool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#float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소수부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절사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(98.7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(1.0e4))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(1e-3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('99'))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('-23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숫자가 아닌 문자는 타입 변환이 불가능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('a'))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3737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반올림</a:t>
            </a:r>
            <a:r>
              <a:rPr lang="en-US" altLang="ko-KR" dirty="0" smtClean="0"/>
              <a:t>(round)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반올림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실수를 반올림하여 정수로 만듦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round(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348880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3717032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실수의 지정된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소수자리수까지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반올림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340851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round(3.6562,2)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546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796</Words>
  <Application>Microsoft Office PowerPoint</Application>
  <PresentationFormat>화면 슬라이드 쇼(4:3)</PresentationFormat>
  <Paragraphs>157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나눔스퀘어</vt:lpstr>
      <vt:lpstr>나눔스퀘어 Bold</vt:lpstr>
      <vt:lpstr>맑은 고딕</vt:lpstr>
      <vt:lpstr>나눔스퀘어 ExtraBold</vt:lpstr>
      <vt:lpstr>Wingdings</vt:lpstr>
      <vt:lpstr>나눔고딕</vt:lpstr>
      <vt:lpstr>나눔명조 ExtraBold</vt:lpstr>
      <vt:lpstr>Office 테마</vt:lpstr>
      <vt:lpstr>PowerPoint 프레젠테이션</vt:lpstr>
      <vt:lpstr>입력함수</vt:lpstr>
      <vt:lpstr>입력함수(input)</vt:lpstr>
      <vt:lpstr>입력함수(input)</vt:lpstr>
      <vt:lpstr>입력함수(input)</vt:lpstr>
      <vt:lpstr>입력함수(input)</vt:lpstr>
      <vt:lpstr>입력함수(input)</vt:lpstr>
      <vt:lpstr>입력함수(input)</vt:lpstr>
      <vt:lpstr>반올림(round)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1156</cp:revision>
  <dcterms:created xsi:type="dcterms:W3CDTF">2018-01-27T18:13:24Z</dcterms:created>
  <dcterms:modified xsi:type="dcterms:W3CDTF">2018-09-12T06:00:55Z</dcterms:modified>
</cp:coreProperties>
</file>