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18" r:id="rId2"/>
    <p:sldId id="330" r:id="rId3"/>
    <p:sldId id="331" r:id="rId4"/>
    <p:sldId id="332" r:id="rId5"/>
    <p:sldId id="335" r:id="rId6"/>
    <p:sldId id="338" r:id="rId7"/>
    <p:sldId id="339" r:id="rId8"/>
    <p:sldId id="333" r:id="rId9"/>
    <p:sldId id="334" r:id="rId10"/>
    <p:sldId id="336" r:id="rId11"/>
    <p:sldId id="340" r:id="rId12"/>
    <p:sldId id="341" r:id="rId13"/>
    <p:sldId id="342" r:id="rId14"/>
    <p:sldId id="343" r:id="rId15"/>
    <p:sldId id="346" r:id="rId16"/>
    <p:sldId id="344" r:id="rId17"/>
    <p:sldId id="345" r:id="rId18"/>
    <p:sldId id="347" r:id="rId19"/>
    <p:sldId id="348" r:id="rId20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22"/>
      <p:bold r:id="rId23"/>
    </p:embeddedFont>
    <p:embeddedFont>
      <p:font typeface="나눔명조 ExtraBold" panose="02020603020101020101" pitchFamily="18" charset="-127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스퀘어" panose="020B0600000101010101" pitchFamily="50" charset="-127"/>
      <p:regular r:id="rId27"/>
    </p:embeddedFont>
    <p:embeddedFont>
      <p:font typeface="나눔스퀘어 Bold" panose="020B0600000101010101" pitchFamily="50" charset="-127"/>
      <p:bold r:id="rId28"/>
    </p:embeddedFont>
    <p:embeddedFont>
      <p:font typeface="나눔스퀘어 ExtraBold" panose="020B0600000101010101" pitchFamily="50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0" autoAdjust="0"/>
    <p:restoredTop sz="94913" autoAdjust="0"/>
  </p:normalViewPr>
  <p:slideViewPr>
    <p:cSldViewPr>
      <p:cViewPr varScale="1">
        <p:scale>
          <a:sx n="99" d="100"/>
          <a:sy n="99" d="100"/>
        </p:scale>
        <p:origin x="-1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아래의 변수를 이용하여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string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“Life is too short, You need Python”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넣고 출력하시오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12762" y="2977703"/>
            <a:ext cx="4572000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a = “</a:t>
            </a:r>
            <a:r>
              <a:rPr lang="en-US" altLang="ko-KR" dirty="0" err="1" smtClean="0"/>
              <a:t>abcdefghijklmnopqrstuvwxyz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A = “ABCDEFGHIJKLMNOPQRSTUVWXYZ”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7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340768"/>
            <a:ext cx="806489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(slicing) :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슬라이싱은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잘라낸다는 의미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문자열에서 필요한 만큼의 문자열 잘라서 사용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4456" y="2064115"/>
            <a:ext cx="261321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일일이 문자 붙이기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인덱싱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04456" y="2636912"/>
            <a:ext cx="4572000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>
            <a:spAutoFit/>
          </a:bodyPr>
          <a:lstStyle/>
          <a:p>
            <a:r>
              <a:rPr lang="en-US" altLang="ko-KR" dirty="0"/>
              <a:t>a = "Life is too short, You need Python"</a:t>
            </a:r>
          </a:p>
          <a:p>
            <a:endParaRPr lang="en-US" altLang="ko-KR" dirty="0"/>
          </a:p>
          <a:p>
            <a:r>
              <a:rPr lang="en-US" altLang="ko-KR" dirty="0"/>
              <a:t>index = a[0] + a[9] + a[8] + a[8] + a[9]</a:t>
            </a:r>
          </a:p>
          <a:p>
            <a:r>
              <a:rPr lang="en-US" altLang="ko-KR" dirty="0"/>
              <a:t>print(index)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57950" y="4005064"/>
            <a:ext cx="1172116" cy="405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04456" y="4509120"/>
            <a:ext cx="4572000" cy="175432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>
            <a:spAutoFit/>
          </a:bodyPr>
          <a:lstStyle/>
          <a:p>
            <a:r>
              <a:rPr lang="en-US" altLang="ko-KR" dirty="0"/>
              <a:t>a = "Life is too short, You need Python"</a:t>
            </a:r>
          </a:p>
          <a:p>
            <a:endParaRPr lang="en-US" altLang="ko-KR" dirty="0"/>
          </a:p>
          <a:p>
            <a:r>
              <a:rPr lang="en-US" altLang="ko-KR" dirty="0"/>
              <a:t>slicing = a[0:9]</a:t>
            </a:r>
          </a:p>
          <a:p>
            <a:r>
              <a:rPr lang="en-US" altLang="ko-KR" dirty="0"/>
              <a:t>print(slicing)</a:t>
            </a:r>
          </a:p>
          <a:p>
            <a:r>
              <a:rPr lang="en-US" altLang="ko-KR" dirty="0"/>
              <a:t>slicing = a[5:10]</a:t>
            </a:r>
          </a:p>
          <a:p>
            <a:r>
              <a:rPr lang="en-US" altLang="ko-KR" dirty="0"/>
              <a:t>print(slicing)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318" y="2636911"/>
            <a:ext cx="3267594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[start:end-1:step]</a:t>
            </a:r>
          </a:p>
          <a:p>
            <a:r>
              <a:rPr lang="en-US" altLang="ko-KR" dirty="0"/>
              <a:t>start : </a:t>
            </a:r>
            <a:r>
              <a:rPr lang="ko-KR" altLang="en-US" dirty="0"/>
              <a:t>시작 오프셋 위치</a:t>
            </a:r>
          </a:p>
          <a:p>
            <a:r>
              <a:rPr lang="en-US" altLang="ko-KR" dirty="0"/>
              <a:t>end -1 : </a:t>
            </a:r>
            <a:r>
              <a:rPr lang="ko-KR" altLang="en-US" dirty="0"/>
              <a:t>마지막 오프셋 위치</a:t>
            </a:r>
          </a:p>
          <a:p>
            <a:r>
              <a:rPr lang="en-US" altLang="ko-KR" dirty="0"/>
              <a:t>step : </a:t>
            </a:r>
            <a:r>
              <a:rPr lang="ko-KR" altLang="en-US" dirty="0"/>
              <a:t>건너뛰기 옵션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2318" y="2064115"/>
            <a:ext cx="1744388" cy="405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39552" y="1909793"/>
            <a:ext cx="187220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485857"/>
            <a:ext cx="2592288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a = </a:t>
            </a:r>
            <a:r>
              <a:rPr lang="en-US" altLang="ko-KR" dirty="0" smtClean="0"/>
              <a:t>"You </a:t>
            </a:r>
            <a:r>
              <a:rPr lang="en-US" altLang="ko-KR" dirty="0"/>
              <a:t>need Python"</a:t>
            </a:r>
          </a:p>
          <a:p>
            <a:endParaRPr lang="en-US" altLang="ko-KR" dirty="0"/>
          </a:p>
          <a:p>
            <a:r>
              <a:rPr lang="en-US" altLang="ko-KR" dirty="0"/>
              <a:t>slicing = </a:t>
            </a:r>
            <a:r>
              <a:rPr lang="en-US" altLang="ko-KR" dirty="0" smtClean="0"/>
              <a:t>a[9:]</a:t>
            </a:r>
            <a:endParaRPr lang="en-US" altLang="ko-KR" dirty="0"/>
          </a:p>
          <a:p>
            <a:r>
              <a:rPr lang="en-US" altLang="ko-KR" dirty="0"/>
              <a:t>print(slicing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3233614" y="1909793"/>
            <a:ext cx="187220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305622" y="2485857"/>
            <a:ext cx="2592288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a = </a:t>
            </a:r>
            <a:r>
              <a:rPr lang="en-US" altLang="ko-KR" dirty="0" smtClean="0"/>
              <a:t>"You </a:t>
            </a:r>
            <a:r>
              <a:rPr lang="en-US" altLang="ko-KR" dirty="0"/>
              <a:t>need Python"</a:t>
            </a:r>
          </a:p>
          <a:p>
            <a:endParaRPr lang="en-US" altLang="ko-KR" dirty="0"/>
          </a:p>
          <a:p>
            <a:r>
              <a:rPr lang="en-US" altLang="ko-KR" dirty="0"/>
              <a:t>slicing = </a:t>
            </a:r>
            <a:r>
              <a:rPr lang="en-US" altLang="ko-KR" dirty="0" smtClean="0"/>
              <a:t>a[:8]</a:t>
            </a:r>
            <a:endParaRPr lang="en-US" altLang="ko-KR" dirty="0"/>
          </a:p>
          <a:p>
            <a:r>
              <a:rPr lang="en-US" altLang="ko-KR" dirty="0"/>
              <a:t>print(slicing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5927676" y="1909793"/>
            <a:ext cx="187220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999684" y="2485857"/>
            <a:ext cx="2592288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a = </a:t>
            </a:r>
            <a:r>
              <a:rPr lang="en-US" altLang="ko-KR" dirty="0" smtClean="0"/>
              <a:t>"You </a:t>
            </a:r>
            <a:r>
              <a:rPr lang="en-US" altLang="ko-KR" dirty="0"/>
              <a:t>need Python"</a:t>
            </a:r>
          </a:p>
          <a:p>
            <a:endParaRPr lang="en-US" altLang="ko-KR" dirty="0"/>
          </a:p>
          <a:p>
            <a:r>
              <a:rPr lang="en-US" altLang="ko-KR" dirty="0"/>
              <a:t>slicing = </a:t>
            </a:r>
            <a:r>
              <a:rPr lang="en-US" altLang="ko-KR" dirty="0" smtClean="0"/>
              <a:t>a[:]</a:t>
            </a:r>
            <a:endParaRPr lang="en-US" altLang="ko-KR" dirty="0"/>
          </a:p>
          <a:p>
            <a:r>
              <a:rPr lang="en-US" altLang="ko-KR" dirty="0"/>
              <a:t>print(slicing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611560" y="5085184"/>
            <a:ext cx="798041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[n:]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숫자부터 뒤에 까지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[:n]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처음부터 숫자 앞까지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[:]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처음부터 끝까지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8532440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address = 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부산광역시 수영구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민락동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처럼 본인의 주소를 변수에 넣음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goo, dong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변수를 만들어 각 각 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 정보를 담아서 아래와 같이 출력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63" y="2947075"/>
            <a:ext cx="5934465" cy="49031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4077072"/>
            <a:ext cx="8532440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say = “I love Pusan”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변수가 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틀린 철자를 수정하여 출력하세요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0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8532440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money = 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부산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112 2014 9018 01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입금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10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억원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변수가 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Bank,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Gejoua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Won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변수를 만들어 각 각 은행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계좌번호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 정보를 담아서 아래와 같이 출력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3789040"/>
            <a:ext cx="8532440" cy="216982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내용 중 틀린 부분을 찾아 수정하고 출력하세요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변수마다 틀린 곳 있음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= “1 + 1 = 3”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= “1011111101101 -&gt; 23,137”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 = “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저급언어이며 컴파일러방식이다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 = “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프로그래밍 언어 중 어려운 편에 속한다</a:t>
            </a: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24" y="2757795"/>
            <a:ext cx="7957312" cy="47506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smtClean="0"/>
              <a:t>문자열 내장함수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8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내장 함수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문자열함수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내장함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자체적으로 가지고 있는 함수들이 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다른말로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내장함수라고 한다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59632" y="3068960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"happy"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a.count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('p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a.count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('b'))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5616" y="2405497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 개수 세기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(count)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2080" y="3068960"/>
            <a:ext cx="230425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.a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"Python is best choice"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a.find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('b'))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a.find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('k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48064" y="2405497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알려주기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1(find)</a:t>
            </a:r>
          </a:p>
        </p:txBody>
      </p:sp>
    </p:spTree>
    <p:extLst>
      <p:ext uri="{BB962C8B-B14F-4D97-AF65-F5344CB8AC3E}">
        <p14:creationId xmlns:p14="http://schemas.microsoft.com/office/powerpoint/2010/main" val="28763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내장 함수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문자열함수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2508287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'Life is too short'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a.index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a.index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("k"))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5616" y="1844824"/>
            <a:ext cx="24482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위치알려주기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2(index)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2080" y="2508287"/>
            <a:ext cx="2304256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','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a.join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abcd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48064" y="1844824"/>
            <a:ext cx="24482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삽입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(join)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9632" y="4556745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'hi!'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a.upper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15616" y="3893282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대문자로 변환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(upper)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92080" y="4556745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'HI!'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a.lower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3893282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소문자로 변환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(lower)</a:t>
            </a:r>
          </a:p>
        </p:txBody>
      </p:sp>
    </p:spTree>
    <p:extLst>
      <p:ext uri="{BB962C8B-B14F-4D97-AF65-F5344CB8AC3E}">
        <p14:creationId xmlns:p14="http://schemas.microsoft.com/office/powerpoint/2010/main" val="12857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내장 함수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문자열함수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2508287"/>
            <a:ext cx="2304256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   hi!    '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a.lstrip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1844824"/>
            <a:ext cx="24482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공백 지우기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lstrip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92080" y="2508287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‘    hi!    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a.rstrip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48064" y="1844824"/>
            <a:ext cx="273630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오른쪽 공백 지우기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rstrip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9632" y="4556745"/>
            <a:ext cx="2304256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‘    hi!    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a.strip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15616" y="3893282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양쪽 공백 지우기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(strip)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92080" y="4556745"/>
            <a:ext cx="288032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“Life is too short”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a.replace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(“Life”, “Your leg”)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3893282"/>
            <a:ext cx="24482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교체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(replace)</a:t>
            </a:r>
          </a:p>
        </p:txBody>
      </p:sp>
    </p:spTree>
    <p:extLst>
      <p:ext uri="{BB962C8B-B14F-4D97-AF65-F5344CB8AC3E}">
        <p14:creationId xmlns:p14="http://schemas.microsoft.com/office/powerpoint/2010/main" val="35428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내장 함수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문자열함수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632" y="2508287"/>
            <a:ext cx="2304256" cy="103073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‘Life is too short'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a.split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a.split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(‘:’)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15616" y="1844824"/>
            <a:ext cx="24482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나누기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(split)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92080" y="2508287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"Life is too short"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a.startswith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("Life"))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a.endswith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("short"))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48064" y="1844824"/>
            <a:ext cx="27363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 문자열 확인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9632" y="4556745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“life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 too short"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a.capitalize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3893282"/>
            <a:ext cx="342038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알파벳 대문자로 변환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92080" y="4556745"/>
            <a:ext cx="2880320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"you need python"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a.center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a.ljust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a.rjust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48064" y="3893282"/>
            <a:ext cx="24482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정렬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3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문자열 변수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변수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변수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담는 변수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“”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‘’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묶인 데이터 대입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34158" y="1484784"/>
            <a:ext cx="3816424" cy="493981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kg = 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itbank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123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boy = 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i'm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 boy"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say = 'No "Pain" no "Gain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"'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multiline = "Be careful \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nDon't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worry"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multiline2 = """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Life is too short,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 need Python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"""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print(kg)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print(boy)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print(say)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print(multiline)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print(multiline2)</a:t>
            </a:r>
          </a:p>
        </p:txBody>
      </p:sp>
    </p:spTree>
    <p:extLst>
      <p:ext uri="{BB962C8B-B14F-4D97-AF65-F5344CB8AC3E}">
        <p14:creationId xmlns:p14="http://schemas.microsoft.com/office/powerpoint/2010/main" val="7112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연산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916832"/>
            <a:ext cx="270030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더하기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연결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28700" y="2564904"/>
            <a:ext cx="246602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head = "python"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tail = "is fun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!!“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all = head + tail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print(head + tail)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print(all)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78442" y="2564904"/>
            <a:ext cx="2466020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everyday = "good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day\n“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print(everyday *3)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28184" y="2564904"/>
            <a:ext cx="246336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nn-NO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print("="*30)</a:t>
            </a:r>
          </a:p>
          <a:p>
            <a:pPr eaLnBrk="0">
              <a:lnSpc>
                <a:spcPct val="150000"/>
              </a:lnSpc>
            </a:pPr>
            <a:r>
              <a:rPr lang="nn-NO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print("\tProgram Start")</a:t>
            </a:r>
          </a:p>
          <a:p>
            <a:pPr eaLnBrk="0">
              <a:lnSpc>
                <a:spcPct val="150000"/>
              </a:lnSpc>
            </a:pPr>
            <a:r>
              <a:rPr lang="nn-NO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print("="*30)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1302" y="1916832"/>
            <a:ext cx="270030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곱하기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09717" y="1916832"/>
            <a:ext cx="270030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곱하기 응용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74260" y="5530604"/>
            <a:ext cx="3395481" cy="405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문자열은 더하기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곱하기 기호만 사용가능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9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문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예제와 같이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되도록 코드를 작성하세요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9996" y="2348880"/>
            <a:ext cx="4572000" cy="397031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1 : 1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2 : 2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 1212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2)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1 : 3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2 : 1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 31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3)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1 : 5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2 : 6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 565656565656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6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문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예제와 같이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되도록 코드를 작성하세요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49996" y="2348880"/>
            <a:ext cx="4572000" cy="369331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>
            <a:spAutoFit/>
          </a:bodyPr>
          <a:lstStyle/>
          <a:p>
            <a:r>
              <a:rPr lang="en-US" altLang="ko-KR" dirty="0"/>
              <a:t>'\n' : </a:t>
            </a:r>
            <a:r>
              <a:rPr lang="ko-KR" altLang="en-US" dirty="0" err="1"/>
              <a:t>줄바꿈</a:t>
            </a:r>
            <a:r>
              <a:rPr lang="ko-KR" altLang="en-US" dirty="0"/>
              <a:t> 문자를 사용하여 해결할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를 입력하면 </a:t>
            </a:r>
            <a:r>
              <a:rPr lang="en-US" altLang="ko-KR" dirty="0"/>
              <a:t>5 x 5 </a:t>
            </a:r>
            <a:r>
              <a:rPr lang="ko-KR" altLang="en-US" dirty="0"/>
              <a:t>의 네모가 출력되어야 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를 입력하면 </a:t>
            </a:r>
            <a:r>
              <a:rPr lang="en-US" altLang="ko-KR" dirty="0"/>
              <a:t>3 x 3 </a:t>
            </a:r>
            <a:r>
              <a:rPr lang="ko-KR" altLang="en-US" dirty="0"/>
              <a:t>의 네모가 출력되어야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: 5</a:t>
            </a:r>
          </a:p>
          <a:p>
            <a:r>
              <a:rPr lang="en-US" altLang="ko-KR" dirty="0"/>
              <a:t>■■■■■</a:t>
            </a:r>
          </a:p>
          <a:p>
            <a:r>
              <a:rPr lang="en-US" altLang="ko-KR" dirty="0"/>
              <a:t>■■■■■</a:t>
            </a:r>
          </a:p>
          <a:p>
            <a:r>
              <a:rPr lang="en-US" altLang="ko-KR" dirty="0"/>
              <a:t>■■■■■</a:t>
            </a:r>
          </a:p>
          <a:p>
            <a:r>
              <a:rPr lang="en-US" altLang="ko-KR" dirty="0"/>
              <a:t>■■■■■</a:t>
            </a:r>
          </a:p>
          <a:p>
            <a:r>
              <a:rPr lang="en-US" altLang="ko-KR" dirty="0"/>
              <a:t>■■■■■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6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문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예제와 같이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되도록 코드를 작성하세요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2708920"/>
            <a:ext cx="7848872" cy="175432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err="1" smtClean="0"/>
              <a:t>ㅂ</a:t>
            </a:r>
            <a:r>
              <a:rPr lang="ko-KR" altLang="en-US" dirty="0" smtClean="0"/>
              <a:t> </a:t>
            </a:r>
            <a:r>
              <a:rPr lang="ko-KR" altLang="en-US" dirty="0"/>
              <a:t>한자를 누르면 모양이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30cm </a:t>
            </a:r>
            <a:r>
              <a:rPr lang="ko-KR" altLang="en-US" dirty="0"/>
              <a:t>자를 만들어보자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┌───────────────────────────────┐</a:t>
            </a:r>
          </a:p>
          <a:p>
            <a:r>
              <a:rPr lang="en-US" altLang="ko-KR" dirty="0" smtClean="0"/>
              <a:t>│││││││││││││││││││││││││││││││││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1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인덱</a:t>
            </a:r>
            <a:r>
              <a:rPr lang="ko-KR" altLang="en-US" dirty="0"/>
              <a:t>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1560" y="1340768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(indexing)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인덱싱이란 뭔가를 찾아본다는 의미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책의 목차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7584" y="2060848"/>
            <a:ext cx="322428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변수 생성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 = “Welcome to Python!”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4018132"/>
            <a:ext cx="8172400" cy="120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827584" y="3360259"/>
            <a:ext cx="219002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변수 실제 저장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35896" y="3360259"/>
            <a:ext cx="5232523" cy="405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내 단일문자들은 각각 번호가 매겨져 있다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.(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책의 페이지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2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문자열 인덱</a:t>
            </a:r>
            <a:r>
              <a:rPr lang="ko-KR" altLang="en-US" dirty="0"/>
              <a:t>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1560" y="1340768"/>
            <a:ext cx="172819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인덱싱예제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인덱싱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1844824"/>
            <a:ext cx="338437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index = "Welcome to </a:t>
            </a:r>
            <a:r>
              <a:rPr lang="en-US" altLang="ko-KR" dirty="0" smtClean="0"/>
              <a:t>Python!"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print(index[0])</a:t>
            </a:r>
          </a:p>
          <a:p>
            <a:r>
              <a:rPr lang="en-US" altLang="ko-KR" dirty="0"/>
              <a:t>print(index[3])</a:t>
            </a:r>
          </a:p>
          <a:p>
            <a:r>
              <a:rPr lang="en-US" altLang="ko-KR" dirty="0"/>
              <a:t>print(index[11])</a:t>
            </a:r>
          </a:p>
          <a:p>
            <a:r>
              <a:rPr lang="en-US" altLang="ko-KR" dirty="0"/>
              <a:t>print(index[-1])</a:t>
            </a:r>
          </a:p>
          <a:p>
            <a:r>
              <a:rPr lang="en-US" altLang="ko-KR" dirty="0"/>
              <a:t>print(index[-14])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1560" y="4149080"/>
            <a:ext cx="172819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인덱싱예제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4721662"/>
            <a:ext cx="6552728" cy="147732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index = "Welcome to Python"</a:t>
            </a:r>
          </a:p>
          <a:p>
            <a:r>
              <a:rPr lang="en-US" altLang="ko-KR" dirty="0"/>
              <a:t>Wet = index[0] + index[1] + index[8]</a:t>
            </a:r>
          </a:p>
          <a:p>
            <a:r>
              <a:rPr lang="en-US" altLang="ko-KR" dirty="0"/>
              <a:t>print(Wet)</a:t>
            </a:r>
          </a:p>
          <a:p>
            <a:r>
              <a:rPr lang="en-US" altLang="ko-KR" dirty="0"/>
              <a:t>Phone = index[11]+index[-3]+index[-2]+index[-1]+index[6]</a:t>
            </a:r>
          </a:p>
          <a:p>
            <a:r>
              <a:rPr lang="en-US" altLang="ko-KR" dirty="0"/>
              <a:t>print(Phone)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24292" y="1340768"/>
            <a:ext cx="172819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인덱싱예제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84332" y="1844824"/>
            <a:ext cx="3384376" cy="147732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wrap="square">
            <a:spAutoFit/>
          </a:bodyPr>
          <a:lstStyle/>
          <a:p>
            <a:r>
              <a:rPr lang="en-US" altLang="ko-KR" dirty="0"/>
              <a:t>index = "Welcome to </a:t>
            </a:r>
            <a:r>
              <a:rPr lang="en-US" altLang="ko-KR" dirty="0" smtClean="0"/>
              <a:t>Python!"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length 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(index)</a:t>
            </a:r>
          </a:p>
          <a:p>
            <a:r>
              <a:rPr lang="en-US" altLang="ko-KR" dirty="0" smtClean="0"/>
              <a:t>print(length)</a:t>
            </a:r>
          </a:p>
          <a:p>
            <a:r>
              <a:rPr lang="en-US" altLang="ko-KR" dirty="0" smtClean="0"/>
              <a:t>print(index[length-1])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24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1153</Words>
  <Application>Microsoft Office PowerPoint</Application>
  <PresentationFormat>화면 슬라이드 쇼(4:3)</PresentationFormat>
  <Paragraphs>251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굴림</vt:lpstr>
      <vt:lpstr>Arial</vt:lpstr>
      <vt:lpstr>나눔고딕</vt:lpstr>
      <vt:lpstr>나눔명조 ExtraBold</vt:lpstr>
      <vt:lpstr>맑은 고딕</vt:lpstr>
      <vt:lpstr>Wingdings</vt:lpstr>
      <vt:lpstr>나눔스퀘어</vt:lpstr>
      <vt:lpstr>나눔스퀘어 Bold</vt:lpstr>
      <vt:lpstr>나눔스퀘어 ExtraBold</vt:lpstr>
      <vt:lpstr>Office 테마</vt:lpstr>
      <vt:lpstr>PowerPoint 프레젠테이션</vt:lpstr>
      <vt:lpstr>문자열 변수</vt:lpstr>
      <vt:lpstr>문자열 변수</vt:lpstr>
      <vt:lpstr>문자열 연산</vt:lpstr>
      <vt:lpstr>문제</vt:lpstr>
      <vt:lpstr>문제</vt:lpstr>
      <vt:lpstr>문제</vt:lpstr>
      <vt:lpstr>문자열 인덱싱</vt:lpstr>
      <vt:lpstr>문자열 인덱싱</vt:lpstr>
      <vt:lpstr>문제</vt:lpstr>
      <vt:lpstr>문자열 슬라이싱</vt:lpstr>
      <vt:lpstr>문자열 슬라이싱</vt:lpstr>
      <vt:lpstr>문제</vt:lpstr>
      <vt:lpstr>문제</vt:lpstr>
      <vt:lpstr>문자열 내장함수</vt:lpstr>
      <vt:lpstr>문자열 내장 함수</vt:lpstr>
      <vt:lpstr>문자열 내장 함수</vt:lpstr>
      <vt:lpstr>문자열 내장 함수</vt:lpstr>
      <vt:lpstr>문자열 내장 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1248</cp:revision>
  <dcterms:created xsi:type="dcterms:W3CDTF">2018-01-27T18:13:24Z</dcterms:created>
  <dcterms:modified xsi:type="dcterms:W3CDTF">2018-09-13T05:07:39Z</dcterms:modified>
</cp:coreProperties>
</file>