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318" r:id="rId2"/>
    <p:sldId id="330" r:id="rId3"/>
    <p:sldId id="331" r:id="rId4"/>
    <p:sldId id="344" r:id="rId5"/>
    <p:sldId id="343" r:id="rId6"/>
    <p:sldId id="345" r:id="rId7"/>
    <p:sldId id="346" r:id="rId8"/>
    <p:sldId id="347" r:id="rId9"/>
    <p:sldId id="348" r:id="rId10"/>
    <p:sldId id="342" r:id="rId11"/>
    <p:sldId id="349" r:id="rId12"/>
  </p:sldIdLst>
  <p:sldSz cx="9144000" cy="6858000" type="screen4x3"/>
  <p:notesSz cx="6858000" cy="9144000"/>
  <p:embeddedFontLst>
    <p:embeddedFont>
      <p:font typeface="나눔스퀘어" panose="020B0600000101010101" pitchFamily="50" charset="-127"/>
      <p:regular r:id="rId14"/>
    </p:embeddedFont>
    <p:embeddedFont>
      <p:font typeface="나눔고딕" panose="020D0604000000000000" pitchFamily="50" charset="-127"/>
      <p:regular r:id="rId15"/>
      <p:bold r:id="rId16"/>
    </p:embeddedFont>
    <p:embeddedFont>
      <p:font typeface="나눔스퀘어 ExtraBold" panose="020B0600000101010101" pitchFamily="50" charset="-127"/>
      <p:bold r:id="rId17"/>
    </p:embeddedFont>
    <p:embeddedFont>
      <p:font typeface="나눔명조 ExtraBold" panose="02020603020101020101" pitchFamily="18" charset="-127"/>
      <p:bold r:id="rId18"/>
    </p:embeddedFont>
    <p:embeddedFont>
      <p:font typeface="나눔스퀘어 Bold" panose="020B0600000101010101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0" autoAdjust="0"/>
    <p:restoredTop sz="94913" autoAdjust="0"/>
  </p:normalViewPr>
  <p:slideViewPr>
    <p:cSldViewPr>
      <p:cViewPr varScale="1">
        <p:scale>
          <a:sx n="99" d="100"/>
          <a:sy n="99" d="100"/>
        </p:scale>
        <p:origin x="-1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2018-09-14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1340768"/>
            <a:ext cx="8532440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포매팅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왼쪽의 변수와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포매팅을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이용하여 오른쪽과 같이 출력하시오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204864"/>
            <a:ext cx="3240360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kg ="KG ITBANK"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address = 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부산광역시 수영구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민락동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 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 = 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송진우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end 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height = 192.123456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 = 29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Phone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"010-5567-1430"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519" y="2636912"/>
            <a:ext cx="4625945" cy="156951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0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1733183"/>
            <a:ext cx="8532440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 과목의 점수를 입력 받아 합계와 평균을 구하시오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 소수점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자리까지만 출력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1560" y="3004210"/>
            <a:ext cx="8532440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두 수를 입력 받아 거듭제곱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첫 번째 수를 두 번째 수로 나눴을 때 몫과 나머지를 각각 구하시오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4293096"/>
            <a:ext cx="8532440" cy="1477328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오늘은 친구와 영화를 보기로 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지하철을 타고 이동한다고 했을 때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하나의 역을 이동하는데 걸리는 시간은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분이며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도착역까지의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역 개수를 입력 받아 총 소요시간을 출력하시오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567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err="1" smtClean="0"/>
              <a:t>포매팅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포매팅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포매팅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6774404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포매팅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Formationg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내에 비어있는 공간을 만들어놓고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4" eaLnBrk="0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사용할 때마다 원하는 값을 넣어서 사용하는 것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3138686"/>
            <a:ext cx="3304714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통장의 잔고는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억원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a[:11] + "20" + a[-7:]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a.replace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("20", "23")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4832" y="2454407"/>
            <a:ext cx="4572000" cy="4385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통장잔고 체크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미사용 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42942" y="3138686"/>
            <a:ext cx="3304714" cy="135389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통장의 잔고는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%d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억원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 % 17)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 % 100)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 % 23)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78182" y="2454407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통장잔고 체크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 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96818" y="4653136"/>
            <a:ext cx="2539478" cy="43858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↑숫자를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바로 대입하는 형태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2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포매팅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포매팅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832" y="1556792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포멧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코드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32" y="2204864"/>
            <a:ext cx="4369216" cy="390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436096" y="2254796"/>
            <a:ext cx="3096344" cy="15696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print("I eat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%d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cakes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"%3)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print("I eat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%s 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cakes"%"two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print("I eat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%f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cakes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"%3.5)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print("I eat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%x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cakes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"%0xad)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86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포매팅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포매팅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00200" y="1196752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문자열을 바로 대입하는 형태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43808" y="1700808"/>
            <a:ext cx="3528392" cy="38440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print("I eat %s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cakes"%"two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00200" y="2420888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변수를 이용하여 대입하는 형태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43808" y="2924944"/>
            <a:ext cx="3528392" cy="70756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 = 3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print("I eat %s cakes"%num)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00200" y="3933056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이상의 값을 대입하는 형태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43808" y="4437112"/>
            <a:ext cx="3528392" cy="103073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 = 5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disert = "cakes"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print("I eat %s %s"%(num,disert))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43808" y="5765968"/>
            <a:ext cx="3024336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※%s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어떤 값이든 </a:t>
            </a:r>
            <a:r>
              <a:rPr lang="ko-KR" altLang="en-US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해준다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09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포매팅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포매팅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1906964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포매팅을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정렬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2637496"/>
            <a:ext cx="3528392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("%10s %5s"%("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name","age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print("="*20)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print("%10s %5s"%("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jinwoo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 29))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print("%10s %5s"%("dongyul",29))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print("%10s %5s"%("bomin",21))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12568" y="1906964"/>
            <a:ext cx="4572000" cy="4385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포매팅을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활용한 소수점표현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00600" y="2637496"/>
            <a:ext cx="2907052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3.14159265358979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print("%.8f" %a)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print("%.4f" %a)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print("%.2f" %a)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print("%.3f" %a)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50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포매팅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포매팅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677440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고급포매팅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고급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포매팅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(format)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이용하면 좀 더 자유로운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포매팅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가능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3138686"/>
            <a:ext cx="3304714" cy="38440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print("I have a {0}".format("Pen"))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4832" y="2454407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고급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17288" y="3138686"/>
            <a:ext cx="3304714" cy="135389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print("""I have a {0}, I have a Apple,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Apple{0},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 have {0}, I have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PineApple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PineApple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{0}""".format("Pen"))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52528" y="2454407"/>
            <a:ext cx="4572000" cy="4385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고급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78740" y="5277059"/>
            <a:ext cx="378652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{0}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안에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.format()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안의 값이 대입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6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포매팅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포매팅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2673119"/>
            <a:ext cx="3304714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a=“Pen”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("""I have a {0}, I have a Apple,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Apple{0},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 have {0}, I have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PineApple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PineApple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{0}""".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format(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832" y="1988840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고급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변수이용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17288" y="2673119"/>
            <a:ext cx="3304714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“Pencil”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= “Apple”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("""I have a {0}, I have a Apple,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Apple{0},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 have {0}, I have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PineApple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PineApple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{0}""".format("Pen"))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52528" y="1988840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고급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변수이용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89166" y="5277059"/>
            <a:ext cx="55656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변수의 값도 대입가능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eaLnBrk="0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개의 변수를 사용할 때는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{0}{1}{…} 0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순서대로 대입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65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포매팅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포매팅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2204864"/>
            <a:ext cx="613893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print("""I ate {number} cakes.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 I was sick for {day}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days.""".format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(number = 10, day = 3))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4832" y="1628800"/>
            <a:ext cx="4572000" cy="4385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고급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이름 사용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89166" y="5277059"/>
            <a:ext cx="5565669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변수명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처럼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직접 이름으로 지정 가능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4053379"/>
            <a:ext cx="6138936" cy="70756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print("""I ate {0} cakes.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 I was sick for {day}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days.""".format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(10, day = 3))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34832" y="3477315"/>
            <a:ext cx="4572000" cy="4385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고급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포매팅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혼합 사용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98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3066</TotalTime>
  <Words>762</Words>
  <Application>Microsoft Office PowerPoint</Application>
  <PresentationFormat>화면 슬라이드 쇼(4:3)</PresentationFormat>
  <Paragraphs>122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굴림</vt:lpstr>
      <vt:lpstr>Arial</vt:lpstr>
      <vt:lpstr>나눔스퀘어</vt:lpstr>
      <vt:lpstr>Wingdings</vt:lpstr>
      <vt:lpstr>나눔고딕</vt:lpstr>
      <vt:lpstr>나눔스퀘어 ExtraBold</vt:lpstr>
      <vt:lpstr>나눔명조 ExtraBold</vt:lpstr>
      <vt:lpstr>나눔스퀘어 Bold</vt:lpstr>
      <vt:lpstr>맑은 고딕</vt:lpstr>
      <vt:lpstr>Office 테마</vt:lpstr>
      <vt:lpstr>PowerPoint 프레젠테이션</vt:lpstr>
      <vt:lpstr>포매팅</vt:lpstr>
      <vt:lpstr>포매팅</vt:lpstr>
      <vt:lpstr>포매팅</vt:lpstr>
      <vt:lpstr>포매팅</vt:lpstr>
      <vt:lpstr>포매팅</vt:lpstr>
      <vt:lpstr>포매팅</vt:lpstr>
      <vt:lpstr>포매팅</vt:lpstr>
      <vt:lpstr>포매팅</vt:lpstr>
      <vt:lpstr>문제</vt:lpstr>
      <vt:lpstr>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user</cp:lastModifiedBy>
  <cp:revision>1317</cp:revision>
  <dcterms:created xsi:type="dcterms:W3CDTF">2018-01-27T18:13:24Z</dcterms:created>
  <dcterms:modified xsi:type="dcterms:W3CDTF">2018-09-14T04:05:45Z</dcterms:modified>
</cp:coreProperties>
</file>