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318" r:id="rId2"/>
    <p:sldId id="330" r:id="rId3"/>
    <p:sldId id="331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42" r:id="rId13"/>
    <p:sldId id="358" r:id="rId14"/>
    <p:sldId id="359" r:id="rId15"/>
    <p:sldId id="360" r:id="rId16"/>
    <p:sldId id="361" r:id="rId17"/>
    <p:sldId id="362" r:id="rId18"/>
    <p:sldId id="364" r:id="rId19"/>
    <p:sldId id="363" r:id="rId20"/>
    <p:sldId id="365" r:id="rId21"/>
  </p:sldIdLst>
  <p:sldSz cx="9144000" cy="6858000" type="screen4x3"/>
  <p:notesSz cx="6858000" cy="9144000"/>
  <p:embeddedFontLst>
    <p:embeddedFont>
      <p:font typeface="나눔명조 ExtraBold" panose="02020603020101020101" pitchFamily="18" charset="-127"/>
      <p:bold r:id="rId23"/>
    </p:embeddedFont>
    <p:embeddedFont>
      <p:font typeface="맑은 고딕" panose="020B0503020000020004" pitchFamily="50" charset="-127"/>
      <p:regular r:id="rId24"/>
      <p:bold r:id="rId25"/>
    </p:embeddedFont>
    <p:embeddedFont>
      <p:font typeface="나눔스퀘어 Bold" panose="020B0600000101010101" pitchFamily="50" charset="-127"/>
      <p:bold r:id="rId26"/>
    </p:embeddedFont>
    <p:embeddedFont>
      <p:font typeface="나눔스퀘어 ExtraBold" panose="020B0600000101010101" pitchFamily="50" charset="-127"/>
      <p:bold r:id="rId27"/>
    </p:embeddedFont>
    <p:embeddedFont>
      <p:font typeface="나눔고딕" panose="020D0604000000000000" pitchFamily="50" charset="-127"/>
      <p:regular r:id="rId28"/>
      <p:bold r:id="rId29"/>
    </p:embeddedFont>
    <p:embeddedFont>
      <p:font typeface="나눔스퀘어" panose="020B0600000101010101" pitchFamily="50" charset="-127"/>
      <p:regular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899" autoAdjust="0"/>
    <p:restoredTop sz="94913" autoAdjust="0"/>
  </p:normalViewPr>
  <p:slideViewPr>
    <p:cSldViewPr>
      <p:cViewPr varScale="1">
        <p:scale>
          <a:sx n="97" d="100"/>
          <a:sy n="97" d="100"/>
        </p:scale>
        <p:origin x="-1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42"/>
    </p:cViewPr>
  </p:sorterViewPr>
  <p:notesViewPr>
    <p:cSldViewPr>
      <p:cViewPr varScale="1">
        <p:scale>
          <a:sx n="65" d="100"/>
          <a:sy n="65" d="100"/>
        </p:scale>
        <p:origin x="-240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89D17-0F70-4A29-B682-8A35BC3CD118}" type="datetimeFigureOut">
              <a:rPr lang="ko-KR" altLang="en-US" smtClean="0"/>
              <a:pPr/>
              <a:t>2018-09-27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1EB7E-F2D8-4C00-8B82-B8C9572A99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1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2699792" y="2069994"/>
            <a:ext cx="3744415" cy="2718013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914489" y="2705726"/>
            <a:ext cx="3313693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sz="8800" dirty="0" err="1" smtClean="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rPr>
              <a:t>파이썬</a:t>
            </a:r>
            <a:endParaRPr lang="ko-KR" altLang="en-US" sz="8800" dirty="0">
              <a:solidFill>
                <a:srgbClr val="FFC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059832" y="2263919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700" b="1" dirty="0" smtClean="0">
                <a:solidFill>
                  <a:srgbClr val="FFC000"/>
                </a:solidFill>
              </a:rPr>
              <a:t>KG</a:t>
            </a:r>
            <a:r>
              <a:rPr lang="ko-KR" altLang="en-US" sz="1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아이티뱅크</a:t>
            </a:r>
            <a:endParaRPr lang="ko-KR" altLang="en-US" sz="17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59832" y="4313857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1700" b="1">
                <a:solidFill>
                  <a:srgbClr val="FFC000"/>
                </a:solidFill>
              </a:defRPr>
            </a:lvl1pPr>
          </a:lstStyle>
          <a:p>
            <a:pPr lvl="0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33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2699792" y="2708920"/>
            <a:ext cx="3744415" cy="1440160"/>
          </a:xfrm>
          <a:prstGeom prst="rect">
            <a:avLst/>
          </a:prstGeom>
          <a:solidFill>
            <a:srgbClr val="FFC000"/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914488" y="2828835"/>
            <a:ext cx="3313693" cy="1200329"/>
          </a:xfrm>
          <a:noFill/>
        </p:spPr>
        <p:txBody>
          <a:bodyPr wrap="square" rtlCol="0" anchor="ctr">
            <a:spAutoFit/>
          </a:bodyPr>
          <a:lstStyle>
            <a:lvl1pPr>
              <a:defRPr lang="ko-KR" altLang="en-US" sz="360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  <a:cs typeface="+mn-cs"/>
              </a:defRPr>
            </a:lvl1pPr>
          </a:lstStyle>
          <a:p>
            <a:pPr marL="0"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7881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611560" y="692696"/>
            <a:ext cx="7920880" cy="0"/>
          </a:xfrm>
          <a:prstGeom prst="line">
            <a:avLst/>
          </a:prstGeom>
          <a:ln w="25400" cap="rnd" cmpd="sng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개체 틀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00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8205056" y="6330034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96F8713-F698-4AD9-AB5E-2DF153365A83}" type="slidenum">
              <a:rPr lang="ko-KR" altLang="en-US"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itchFamily="18" charset="-127"/>
                <a:ea typeface="나눔명조 ExtraBold" pitchFamily="18" charset="-127"/>
              </a:rPr>
              <a:pPr algn="r"/>
              <a:t>‹#›</a:t>
            </a:fld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121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30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40833-0BA7-4C06-A5EA-A7131F44C04C}" type="datetime1">
              <a:rPr lang="ko-KR" altLang="en-US" smtClean="0"/>
              <a:pPr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5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572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자료형</a:t>
            </a:r>
            <a:r>
              <a:rPr lang="en-US" altLang="ko-KR" dirty="0"/>
              <a:t>(list)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05.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48328" y="2097055"/>
            <a:ext cx="2016224" cy="10618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[1, 2, 3]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a[2] = 4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3568" y="1412776"/>
            <a:ext cx="2929056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리스트 수정 예제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548728" y="2097055"/>
            <a:ext cx="2664296" cy="397031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[1, 2, 3, 4, 5]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a[1:3] = []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[1, 2, 3, 4, 5]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a[1] = []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a[2] = []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[1, 2, 3, 4, 5]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a[4:5] = []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311000" y="1412776"/>
            <a:ext cx="3456384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리스트 요소 삭제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43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자료형</a:t>
            </a:r>
            <a:r>
              <a:rPr lang="en-US" altLang="ko-KR" dirty="0"/>
              <a:t>(list)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05.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9592" y="2954304"/>
            <a:ext cx="1800200" cy="203132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[1, 2, 3, 4, 5]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del a[1]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del a[2:4]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4832" y="2270025"/>
            <a:ext cx="2929056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리스트 요소 삭제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61048" y="2954304"/>
            <a:ext cx="1994520" cy="17081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5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del a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23320" y="2270025"/>
            <a:ext cx="3456384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일반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숫자형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변수 삭제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1560" y="1340768"/>
            <a:ext cx="8532440" cy="807913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del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객체를 삭제할 때 사용한다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사용법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del [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객체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	</a:t>
            </a: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(※ 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객체란 </a:t>
            </a:r>
            <a:r>
              <a:rPr lang="ko-KR" altLang="en-US" sz="1500" dirty="0" err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파이썬에서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사용되는 모든 </a:t>
            </a:r>
            <a:r>
              <a:rPr lang="ko-KR" altLang="en-US" sz="1500" dirty="0" err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자료형을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말한다</a:t>
            </a: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925344" y="2954304"/>
            <a:ext cx="2664296" cy="138499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 = “ITBANK”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del b[0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	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오류 발생</a:t>
            </a:r>
            <a:endParaRPr lang="en-US" altLang="ko-KR" sz="1400" b="1" dirty="0" smtClean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del b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print(b)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687616" y="2270025"/>
            <a:ext cx="3456384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일반 문자형 변수 삭제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261048" y="5309479"/>
            <a:ext cx="469532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 del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함수를 사용할 때 문자열은 인덱싱으로 지울 수 없다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26248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06.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051720" y="1197059"/>
            <a:ext cx="4824536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 문제1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339752" y="1628800"/>
            <a:ext cx="4536504" cy="10618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10, 22, 33, 44, 50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저장하시오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22, 33, 44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20, 30, 40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수정하시오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삭제하시오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51720" y="2938202"/>
            <a:ext cx="4824536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 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339752" y="3369943"/>
            <a:ext cx="4536504" cy="10618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21, 9, 12, 17, 9, 3, 27, 32, 1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저장하시오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32, 12, 17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19, 22, 7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수정하시오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짝수 번째 내용의 합과 홀수 번째 합을 구하시오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51720" y="4653136"/>
            <a:ext cx="4824536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 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339752" y="5084877"/>
            <a:ext cx="4536504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5, 9, 1, 2, 10, 15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저장하고 최대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최소값을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출력하시오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(max(), min()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사용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05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자료형</a:t>
            </a:r>
            <a:r>
              <a:rPr lang="en-US" altLang="ko-KR" dirty="0"/>
              <a:t>(list)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07.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676520" y="2954304"/>
            <a:ext cx="3978188" cy="1938992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[input(), input(), input(), input()]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#1, a, 4, </a:t>
            </a:r>
            <a:r>
              <a:rPr lang="en-US" altLang="ko-KR" sz="1600" b="1" dirty="0" err="1" smtClean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abc</a:t>
            </a:r>
            <a:r>
              <a:rPr lang="ko-KR" altLang="en-US" sz="1600" b="1" dirty="0" smtClean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순서대로 입력</a:t>
            </a:r>
            <a:endParaRPr lang="en-US" altLang="ko-KR" sz="1600" b="1" dirty="0" smtClean="0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</a:p>
          <a:p>
            <a:pPr eaLnBrk="0">
              <a:lnSpc>
                <a:spcPct val="150000"/>
              </a:lnSpc>
            </a:pP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print(a[0] + a[2])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11760" y="2270025"/>
            <a:ext cx="2929056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리스트에 값 입력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1560" y="1340768"/>
            <a:ext cx="8532440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함수를 이용하여 입력 받은 값을 리스트에 대입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440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08.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71600" y="1282715"/>
            <a:ext cx="4824536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 입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력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문제1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1930787"/>
            <a:ext cx="7632848" cy="203132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라인이 한 조가 되어 각 사람 별로 리스트를 생성한다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리스트에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나이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왼쪽 눈 시력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오른쪽 눈 시력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입력 받는다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안경 끼신 분은 안경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안낀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시력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ex&gt;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송진우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김태문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탁영주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song = [input …]	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 받은 후 확인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-&gt; 	song = [‘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송진우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’, 29, 0.3, 0.4]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kim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[input …]			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kim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[“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김태문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’, 27, 0.9, 0.8]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tak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[input …]			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tak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[“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탁영주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”, 28, 0.6, 0.5]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71600" y="4182612"/>
            <a:ext cx="4824536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 입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력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11560" y="4830684"/>
            <a:ext cx="4752528" cy="138499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조별로 입력 받은 데이터를 가지고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조원의 평균 나이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조원의 평균 오른쪽 시력을 변수에 저장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최종적으로 모든 리스트 내의 값과 평균값들 출력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830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자료형</a:t>
            </a:r>
            <a:r>
              <a:rPr lang="en-US" altLang="ko-KR" dirty="0"/>
              <a:t>(list)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09.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9592" y="2954304"/>
            <a:ext cx="2304256" cy="203132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 = [1, 2, 3]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a.append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(4)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a.append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([5, 6])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4832" y="2270025"/>
            <a:ext cx="2929056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요소 추가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(append)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51512" y="2954304"/>
            <a:ext cx="2700808" cy="235449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[4, 8, 2, 7, 6]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a.sort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[‘I’, ‘t’, ‘b’, ‘a’, ‘n’, ‘k’]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a.sort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13784" y="2270025"/>
            <a:ext cx="3456384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정렬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(sort)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1560" y="1340768"/>
            <a:ext cx="8532440" cy="7848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 내장 함수들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문자열과 비슷하게 리스트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변수명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뒤에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’.’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붙여서 다양한 함수들을 사용할 수 있다</a:t>
            </a:r>
            <a:endParaRPr lang="en-US" altLang="ko-KR" sz="15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99592" y="5660910"/>
            <a:ext cx="3978188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</a:t>
            </a:r>
            <a:r>
              <a:rPr lang="ko-KR" altLang="en-US" sz="1500" dirty="0" err="1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리스트안에는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어떠한 </a:t>
            </a:r>
            <a:r>
              <a:rPr lang="ko-KR" altLang="en-US" sz="1500" dirty="0" err="1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자료형이든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추가가 가능</a:t>
            </a:r>
            <a:endParaRPr lang="en-US" altLang="ko-KR" sz="1500" dirty="0" smtClean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220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자료형</a:t>
            </a:r>
            <a:r>
              <a:rPr lang="en-US" altLang="ko-KR" dirty="0"/>
              <a:t>(list)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09.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9592" y="2954304"/>
            <a:ext cx="2304256" cy="10618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[‘a’, ‘c’, ‘b’]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a.reverse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4832" y="2270025"/>
            <a:ext cx="2929056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뒤집기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(reverse)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63888" y="2954304"/>
            <a:ext cx="1944216" cy="10618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[1, 2, 3]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a.index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(3))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a.index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(1))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326160" y="2270025"/>
            <a:ext cx="3456384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위치 찾기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idex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77880" y="2954304"/>
            <a:ext cx="1944216" cy="203132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[1, 2, 3]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a.insert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(0, 4)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a.insert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(3, 5)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940152" y="2270025"/>
            <a:ext cx="3456384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요소 삽입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(insert)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69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자료형</a:t>
            </a:r>
            <a:r>
              <a:rPr lang="en-US" altLang="ko-KR" dirty="0"/>
              <a:t>(list)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09.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9592" y="2025047"/>
            <a:ext cx="2304256" cy="203132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[1, 2, 3, 1, 2, 3]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a.remove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(3)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a.remove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(3)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4832" y="1340768"/>
            <a:ext cx="2929056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요소제거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(remove)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63888" y="2025047"/>
            <a:ext cx="1944216" cy="235449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[1, 2, 3]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a.pop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[1, 2, 3]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a.pop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326160" y="1340768"/>
            <a:ext cx="3456384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요소 끄집어내기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(pop)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77880" y="2025047"/>
            <a:ext cx="1944216" cy="235449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[1, 2, 3]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a.extend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([4, 5])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 = [6, 7]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a.extend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(b)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940152" y="1340768"/>
            <a:ext cx="3456384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리스트 확장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(extend)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99592" y="5481431"/>
            <a:ext cx="2304256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[1, 2, 3, 1]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a.count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(1))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4832" y="4797152"/>
            <a:ext cx="2929056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요소 개수 세기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(count)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018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10.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71600" y="1282715"/>
            <a:ext cx="4824536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 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51620" y="1916832"/>
            <a:ext cx="6768752" cy="300082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예매 순위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어벤져스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레슬러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챔피언        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얼리맨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당갈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콰이어트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플레이스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 예매 순위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~6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 리스트를 생성하시오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예매 순위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위만 출력하시오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1 ~ 2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위까지 리스트로 출력하시오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4 ~ 5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위까지 리스트로 출력하시오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3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번과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번에서 추출한 리스트를 결합하여 새로운 리스트를 생성하시오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742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11.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71600" y="1282715"/>
            <a:ext cx="4824536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 내장 함수 문제1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51620" y="1916832"/>
            <a:ext cx="6768752" cy="138499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[3, 5, 2, 6, 1, 4]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내림차순으로 정렬하시오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리스트변수에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“Pen”, “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PineApple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”, “Apple”, “Pen”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차례대로 입력하시오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 = [“Pen”, “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PineApple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”, “Apple”, “Pen”]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변수에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대입하시오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189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9844" y="3167390"/>
            <a:ext cx="3960440" cy="523220"/>
          </a:xfrm>
        </p:spPr>
        <p:txBody>
          <a:bodyPr/>
          <a:lstStyle/>
          <a:p>
            <a:r>
              <a:rPr lang="ko-KR" altLang="en-US" sz="2800" dirty="0" smtClean="0"/>
              <a:t>리스트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5626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12.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71600" y="1720839"/>
            <a:ext cx="4824536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 내장 함수 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51620" y="2354956"/>
            <a:ext cx="7092788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[3, 5, 2, 6, 1, 4]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평균을 구하시오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append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추가해도 올바르게 평균을 구하는 코드를 작성하시오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len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sum()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사용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20" y="3789040"/>
            <a:ext cx="3060340" cy="6146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06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리스트 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(list)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01.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6774404" cy="7848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리스트는 여러 개의 연관된 값들을 하나의 변수에 넣을 때 사용한다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ex&gt;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고객목록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친구목록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점수목록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99592" y="3554432"/>
            <a:ext cx="3304714" cy="38440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 명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[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1,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2,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3…]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34832" y="2870153"/>
            <a:ext cx="4572000" cy="4053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리스트 변수 선언 방법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42942" y="3554432"/>
            <a:ext cx="3304714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jumsu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[100, 97, 99, 85, 91]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jumsu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8182" y="2870153"/>
            <a:ext cx="4572000" cy="4053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 예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12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자료형</a:t>
            </a:r>
            <a:r>
              <a:rPr lang="en-US" altLang="ko-KR" dirty="0"/>
              <a:t>(list)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01.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6774404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 변수 선언의 종류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75656" y="2276872"/>
            <a:ext cx="6120680" cy="346248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[]				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비어있는 리스트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 = [1, 2, 3]			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정수형 리스트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 = [“Like”, “Python”, “Happy”, “Fun”]	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문자열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리스트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 = [1, 2, “Like”, “Python”]		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정수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+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문자열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 = [1, 2, [“Like”, “Python”]		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정수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+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리스트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문자열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096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자료형</a:t>
            </a:r>
            <a:r>
              <a:rPr lang="en-US" altLang="ko-KR" dirty="0"/>
              <a:t>(list)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02.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6774404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 인덱싱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리스트도 문자열처럼 인덱싱이 가능하다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9592" y="3149128"/>
            <a:ext cx="3304714" cy="17081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[1. 2. 3]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print(a[0])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print(a[2])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print(a[0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+ a[2])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4832" y="2464849"/>
            <a:ext cx="4572000" cy="4053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정수형 리스트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800756" y="3149128"/>
            <a:ext cx="3304714" cy="138499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student = [“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kim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”, “lee”, “park”]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print(student)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print(student[2])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print(student[2][0])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535996" y="2464849"/>
            <a:ext cx="4572000" cy="4053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문자형 리스트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06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자료형</a:t>
            </a:r>
            <a:r>
              <a:rPr lang="en-US" altLang="ko-KR" dirty="0"/>
              <a:t>(list)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02.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&gt;, 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9592" y="2656182"/>
            <a:ext cx="2664296" cy="267765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[1, 2, 3, [‘a’, ‘b’, ‘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abc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’]]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print(a[0])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print(a[3])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print(a[4])	     </a:t>
            </a:r>
            <a:r>
              <a:rPr lang="en-US" altLang="ko-KR" sz="1400" b="1" dirty="0" smtClean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</a:t>
            </a:r>
            <a:r>
              <a:rPr lang="ko-KR" altLang="en-US" sz="1400" b="1" dirty="0" smtClean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오류발생</a:t>
            </a:r>
            <a:endParaRPr lang="en-US" altLang="ko-KR" sz="1400" b="1" dirty="0" smtClean="0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[-1])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print(a[3][1])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print(a[3][2])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print(a[3][2][1])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4832" y="1971903"/>
            <a:ext cx="4572000" cy="4385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혼합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형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리스트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92156" y="3202588"/>
            <a:ext cx="4531488" cy="41549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[1, 2,[“Python”,[‘c’, ‘b’], [1.2, “itbank”, 5.55],5]]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007628" y="1988542"/>
            <a:ext cx="471601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혼합형 리스트 연습 문제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아래 리스트를 만들고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‘a’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문자와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1.2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인덱싱하시오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139234" y="3983468"/>
            <a:ext cx="4452804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복잡하기 때문에 삼중부터는 잘 사용하지 않는다</a:t>
            </a:r>
            <a:endParaRPr lang="en-US" altLang="ko-KR" sz="15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246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자료형</a:t>
            </a:r>
            <a:r>
              <a:rPr lang="en-US" altLang="ko-KR" dirty="0"/>
              <a:t>(list)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04.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9592" y="2250878"/>
            <a:ext cx="2664296" cy="3647152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[1, 2, 3, 4, 5]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print(a[0:2])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“12345”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print(a[0:2])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[1, 2, 3, 4, 5]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 = a[:2]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 = a[2:]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print(b)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print(c)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4832" y="1566599"/>
            <a:ext cx="4572000" cy="4053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리스트의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슬라이싱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80776" y="2250878"/>
            <a:ext cx="2664296" cy="138499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[1, 2, 3, [‘a’, ‘b’, ‘c’], 4, 5]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print(a[2:5])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print(a[3][:2])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716016" y="1566599"/>
            <a:ext cx="4572000" cy="4053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중첩 리스트의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슬라이싱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80776" y="4556081"/>
            <a:ext cx="2664296" cy="138499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[1, 2, 3, [‘a’, ‘b’, ‘c’], 4, 5]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print(a[2:5])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print(a[3][:2])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16016" y="3871802"/>
            <a:ext cx="4572000" cy="4053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중첩 리스트의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슬라이싱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22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자료형</a:t>
            </a:r>
            <a:r>
              <a:rPr lang="en-US" altLang="ko-KR" dirty="0"/>
              <a:t>(list)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04.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9592" y="2025047"/>
            <a:ext cx="2016224" cy="203132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[1, 2, 3]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 = [4, 5, 6]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 + b)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[1, 2, 3]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 * 3)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4832" y="1340768"/>
            <a:ext cx="2929056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리스트의 연산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95936" y="2025047"/>
            <a:ext cx="2664296" cy="138499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“123”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 = “456”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 + b)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 * 3)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995936" y="1340768"/>
            <a:ext cx="3456384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리스트의 연산은 문자열의 연산과 동일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99592" y="5255600"/>
            <a:ext cx="2664296" cy="10618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[2016, 2017, 2018]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print(a[1] + “year”)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(a[1]) + "year")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34832" y="4571321"/>
            <a:ext cx="2929056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리스트의 연산의 오류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029332" y="5255600"/>
            <a:ext cx="445280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리스트의 연산은 </a:t>
            </a: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+, *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만 가능하다</a:t>
            </a: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문자열과 동일</a:t>
            </a: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정수 </a:t>
            </a: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+ 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문자열은 문법오류 </a:t>
            </a: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en-US" altLang="ko-KR" sz="1500" dirty="0" err="1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str</a:t>
            </a: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()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</a:t>
            </a:r>
            <a:r>
              <a:rPr lang="ko-KR" altLang="en-US" sz="1500" dirty="0" err="1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형변환</a:t>
            </a:r>
            <a:endParaRPr lang="en-US" altLang="ko-KR" sz="15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50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자료형</a:t>
            </a:r>
            <a:r>
              <a:rPr lang="en-US" altLang="ko-KR" dirty="0"/>
              <a:t>(list)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05.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9592" y="2709326"/>
            <a:ext cx="2016224" cy="10618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[1, 2, 3]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a[2] = 4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4832" y="2025047"/>
            <a:ext cx="2929056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리스트요소 수정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499992" y="2709326"/>
            <a:ext cx="2664296" cy="235449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[1, 2, 3]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print(a[1:2])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a[1:2] = [‘a’, ‘b’, ‘c’]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a= [1, 2, 3]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a[1] = [‘a’, ‘b’, ‘c’]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262264" y="2025047"/>
            <a:ext cx="3456384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리스트의 연속된 값 수정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499992" y="5255600"/>
            <a:ext cx="4452804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두 개의 연산결과가 완전히 다르다</a:t>
            </a:r>
            <a:endParaRPr lang="en-US" altLang="ko-KR" sz="15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1560" y="1340768"/>
            <a:ext cx="6774404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 수정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삭제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979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FFC000"/>
          </a:solidFill>
        </a:ln>
        <a:scene3d>
          <a:camera prst="obliqueTopLeft"/>
          <a:lightRig rig="threePt" dir="t"/>
        </a:scene3d>
        <a:sp3d/>
      </a:spPr>
      <a:bodyPr vert="horz" wrap="square" lIns="91440" tIns="45720" rIns="91440" bIns="45720" anchor="t">
        <a:spAutoFit/>
      </a:bodyPr>
      <a:lstStyle>
        <a:defPPr eaLnBrk="0">
          <a:lnSpc>
            <a:spcPct val="150000"/>
          </a:lnSpc>
          <a:defRPr sz="1600" b="1" dirty="0">
            <a:solidFill>
              <a:srgbClr val="FFC000"/>
            </a:solidFill>
            <a:latin typeface="나눔스퀘어 Bold" panose="020B0600000101010101" pitchFamily="50" charset="-127"/>
            <a:ea typeface="나눔스퀘어 Bold" panose="020B0600000101010101" pitchFamily="50" charset="-127"/>
          </a:defRPr>
        </a:defPPr>
      </a:lstStyle>
    </a:spDef>
    <a:lnDef>
      <a:spPr>
        <a:ln w="25400">
          <a:solidFill>
            <a:srgbClr val="FFC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3272</TotalTime>
  <Words>1586</Words>
  <Application>Microsoft Office PowerPoint</Application>
  <PresentationFormat>화면 슬라이드 쇼(4:3)</PresentationFormat>
  <Paragraphs>296</Paragraphs>
  <Slides>20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굴림</vt:lpstr>
      <vt:lpstr>Arial</vt:lpstr>
      <vt:lpstr>나눔명조 ExtraBold</vt:lpstr>
      <vt:lpstr>맑은 고딕</vt:lpstr>
      <vt:lpstr>나눔스퀘어 Bold</vt:lpstr>
      <vt:lpstr>나눔스퀘어 ExtraBold</vt:lpstr>
      <vt:lpstr>나눔고딕</vt:lpstr>
      <vt:lpstr>Wingdings</vt:lpstr>
      <vt:lpstr>나눔스퀘어</vt:lpstr>
      <vt:lpstr>Office 테마</vt:lpstr>
      <vt:lpstr>PowerPoint 프레젠테이션</vt:lpstr>
      <vt:lpstr>리스트</vt:lpstr>
      <vt:lpstr>리스트 자료형(list)</vt:lpstr>
      <vt:lpstr>리스트 자료형(list)</vt:lpstr>
      <vt:lpstr>리스트 자료형(list)</vt:lpstr>
      <vt:lpstr>리스트 자료형(list)</vt:lpstr>
      <vt:lpstr>리스트 자료형(list)</vt:lpstr>
      <vt:lpstr>리스트 자료형(list)</vt:lpstr>
      <vt:lpstr>리스트 자료형(list)</vt:lpstr>
      <vt:lpstr>리스트 자료형(list)</vt:lpstr>
      <vt:lpstr>리스트 자료형(list)</vt:lpstr>
      <vt:lpstr>문제</vt:lpstr>
      <vt:lpstr>리스트 자료형(list)</vt:lpstr>
      <vt:lpstr>문제</vt:lpstr>
      <vt:lpstr>리스트 자료형(list)</vt:lpstr>
      <vt:lpstr>리스트 자료형(list)</vt:lpstr>
      <vt:lpstr>리스트 자료형(list)</vt:lpstr>
      <vt:lpstr>문제</vt:lpstr>
      <vt:lpstr>문제</vt:lpstr>
      <vt:lpstr>문제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pomin</dc:creator>
  <cp:lastModifiedBy>user</cp:lastModifiedBy>
  <cp:revision>1415</cp:revision>
  <dcterms:created xsi:type="dcterms:W3CDTF">2018-01-27T18:13:24Z</dcterms:created>
  <dcterms:modified xsi:type="dcterms:W3CDTF">2018-09-27T06:12:22Z</dcterms:modified>
</cp:coreProperties>
</file>