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18" r:id="rId2"/>
    <p:sldId id="330" r:id="rId3"/>
    <p:sldId id="331" r:id="rId4"/>
    <p:sldId id="368" r:id="rId5"/>
    <p:sldId id="382" r:id="rId6"/>
    <p:sldId id="383" r:id="rId7"/>
    <p:sldId id="378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76" r:id="rId18"/>
    <p:sldId id="394" r:id="rId19"/>
    <p:sldId id="393" r:id="rId20"/>
    <p:sldId id="395" r:id="rId21"/>
    <p:sldId id="404" r:id="rId22"/>
    <p:sldId id="396" r:id="rId23"/>
    <p:sldId id="397" r:id="rId24"/>
    <p:sldId id="398" r:id="rId25"/>
    <p:sldId id="399" r:id="rId26"/>
    <p:sldId id="400" r:id="rId27"/>
    <p:sldId id="403" r:id="rId28"/>
    <p:sldId id="402" r:id="rId29"/>
    <p:sldId id="401" r:id="rId30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32"/>
    </p:embeddedFont>
    <p:embeddedFont>
      <p:font typeface="나눔스퀘어" panose="020B0600000101010101" pitchFamily="50" charset="-127"/>
      <p:regular r:id="rId33"/>
    </p:embeddedFont>
    <p:embeddedFont>
      <p:font typeface="나눔스퀘어 Bold" panose="020B0600000101010101" pitchFamily="50" charset="-127"/>
      <p:bold r:id="rId34"/>
    </p:embeddedFont>
    <p:embeddedFont>
      <p:font typeface="나눔고딕" panose="020D0604000000000000" pitchFamily="50" charset="-127"/>
      <p:regular r:id="rId35"/>
      <p:bold r:id="rId36"/>
    </p:embeddedFont>
    <p:embeddedFont>
      <p:font typeface="나눔명조 ExtraBold" panose="02020603020101020101" pitchFamily="18" charset="-127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나눔고딕 ExtraBold" panose="020D0904000000000000" pitchFamily="50" charset="-127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98" d="100"/>
          <a:sy n="98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832" y="1988840"/>
            <a:ext cx="369987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구구단을 외자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17 x 5 =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== 17 * 5: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똑똑해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실망이야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...")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92744" y="1988840"/>
            <a:ext cx="3839696" cy="296972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뭐먹을까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얼마있어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50000: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소고기 먹으러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30000: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돼지고기 먹자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:)")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10000: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두툼왕돈까스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먹자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시급이 얼마지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92744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34266" y="5445224"/>
            <a:ext cx="50034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조건문을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잘 못 설계하면 원하는 값이 아닌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다른값이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나온다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뒤에서 배울 다중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문으로 수정해보자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5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1700" y="2083346"/>
            <a:ext cx="5328592" cy="364715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오늘도 지각이다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대중교통을 탈까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택시를 탈까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 탈 돈을 가지고 있는가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[y / n] :")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=='n':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어쩔 수 없지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대중교통이다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\n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중 뭘 타지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time 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출근 시간인가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[y / n] : 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time == 'y':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타고 가야겠다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타고 가야지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남는게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돈이야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택시타고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얼른 가야겠다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8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if-</a:t>
            </a:r>
            <a:r>
              <a:rPr lang="ko-KR" altLang="en-US" dirty="0" smtClean="0"/>
              <a:t>논리연산자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7344816" cy="80791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논리연산자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개의 논리를 비교하여 참이나 거짓을 판별한다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논리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(1),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거짓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88" y="2101582"/>
            <a:ext cx="4320480" cy="405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2650178"/>
            <a:ext cx="3600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and, or, not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and(*)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and b : 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 다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참이여야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or(+)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or b : a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 중 하나만 참이면 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 a : a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거짓결과 반대로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/>
              <a:t>논리연산자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4127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논리연산자 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71700" y="2083346"/>
            <a:ext cx="5328592" cy="2323393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성별은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]? :")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나이는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and age &gt;= 19: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군대 입영대상자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==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or age &lt; 19: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군대 입영대상자가 아닙니다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5229200"/>
            <a:ext cx="78488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※and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(*) : </a:t>
            </a:r>
            <a:r>
              <a:rPr lang="ko-KR" altLang="en-US" sz="15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조건식은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이나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바뀜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조건이 하나라도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false,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이어야만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※or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(+) : 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아니면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 -&gt;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조건이 모두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아니면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true,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false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if-</a:t>
            </a:r>
            <a:r>
              <a:rPr lang="ko-KR" altLang="en-US" dirty="0" err="1" smtClean="0"/>
              <a:t>조건식활용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7344816" cy="42614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파이썬만의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특별한 </a:t>
            </a:r>
            <a:r>
              <a:rPr lang="ko-KR" altLang="en-US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(in, not in)</a:t>
            </a:r>
            <a:endParaRPr lang="en-US" altLang="ko-KR" sz="1500" dirty="0" smtClean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71403"/>
            <a:ext cx="5504160" cy="330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0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if-</a:t>
            </a:r>
            <a:r>
              <a:rPr lang="ko-KR" altLang="en-US" dirty="0" err="1" smtClean="0"/>
              <a:t>조건식활용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조건식활용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5504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in, not in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8772" y="2263512"/>
            <a:ext cx="2938648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print('a' in ('a', 'b', 'c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'))	     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 err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</a:t>
            </a:r>
            <a:endParaRPr lang="ko-KR" altLang="en-US" sz="14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print(7 in [1, 2, 3, 4, 5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 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print('a' in 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itbank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          </a:t>
            </a:r>
            <a:r>
              <a:rPr lang="en-US" altLang="ko-KR" sz="1400" b="1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1400" b="1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print('b' in {1:'a',2:'b',3:'c'})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print(2 in {1:'a',2:'b',3:'c'})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5448491"/>
            <a:ext cx="392443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딕셔너리에서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찾을 때는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“key”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찾는다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39952" y="155047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952" y="2263512"/>
            <a:ext cx="432048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pocket = ["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phone","card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세종대왕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"]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떡볶이를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사먹고싶은데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주머니에 현금이 있나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?")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세종대왕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 in pocket: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떡튀순에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라면 추가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현금인출기로 간다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5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 smtClean="0"/>
              <a:t>if-</a:t>
            </a:r>
            <a:r>
              <a:rPr lang="ko-KR" altLang="en-US" dirty="0" err="1" smtClean="0"/>
              <a:t>조건식활용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조건식활용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7704" y="1453430"/>
            <a:ext cx="321708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7784" y="2135003"/>
            <a:ext cx="3461180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print("\t 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판별기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print("="*30)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% 3 !=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pass    #pass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생략시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문법에러 발생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9233" y="5801997"/>
            <a:ext cx="611828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※pass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사용하면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조건문에서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조건이 참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 아무 일도 일어나지 않음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0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5736" y="1923949"/>
            <a:ext cx="1696176" cy="43858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95736" y="2712187"/>
            <a:ext cx="5544616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배수인 경우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짝수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홀수를 구분하시오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첫 번째 수가 두 번째 수의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배수인지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더 큰 수가 짝수이면 출력하시오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수를 입력 받아 합이 짝수이고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배수인 수를 출력하시오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 받아 절대값을 구하시오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6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909370"/>
            <a:ext cx="7816888" cy="142346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태어난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일을 입력 받아 사주팔자를 보는 프로그램을 작성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사주를 보는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 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입력하고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마지막 숫자가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않으면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그럭저럭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출력하세요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442849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수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입력하시오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1990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8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909370"/>
            <a:ext cx="7816888" cy="117724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버스는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정거장 미만일 경우에는 각 역의 평균 이동 시간이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 소요되며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정거장이 넘으면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분의 소요 시간이 걸린다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버스 정거장 수를 입력하면 소요시간을 계산하여 출력하시오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5976664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정거장 수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소요 시간은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소요 시간은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(60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분이 넘어가면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시간까지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계산하여 출력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9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조건문</a:t>
            </a:r>
            <a:r>
              <a:rPr lang="en-US" altLang="ko-KR" sz="2800" dirty="0" smtClean="0"/>
              <a:t>if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556792"/>
            <a:ext cx="7816888" cy="166968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건물에는 엘리베이터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대가 있고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층에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내가 있는 층수를 눌러 가장 가까운 엘리베이터를 움직이시오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층 수의 개수의 차이가 같은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엘리베이터가 움직인다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절대값을 사용해서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엘리베이터의 차이를 구하여 움직인다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597666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엘리베이터가 움직입니다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 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엘리베이터가 움직입니다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4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556792"/>
            <a:ext cx="7816888" cy="93102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영어단어를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뜻을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하는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선언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영어단어를 치고 그 뜻을 맞추면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정답입니다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틀렸으면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틀렸습니다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출력하세요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3597494"/>
            <a:ext cx="5976664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 단어 입력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money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 단어 뜻 입력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3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515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(else if) : 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아니면 만약에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해석해주며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조건이 아닌 경우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 다른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조건식을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줄 수 있다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996952"/>
            <a:ext cx="2160240" cy="3323987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3: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elif2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348880"/>
            <a:ext cx="4572000" cy="4385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928" y="4691462"/>
            <a:ext cx="4536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주의할 점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뒤나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뒤에 콜론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반드시 넣어준다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조건이 만족할 때 수행할 문장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종속문장은 반드시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 또는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Space4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들여쓰기 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종속문장과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 다른 코드를 넣지 않는다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2996952"/>
            <a:ext cx="4536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해석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만약에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참이면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만약에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참이면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elif1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만약에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참이면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elif2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 실행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6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09.elif.py&gt;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6148" y="1863088"/>
            <a:ext cx="3839696" cy="361605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뭐먹을까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얼마있어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50000: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소고기 먹으러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if money &gt;= 30000: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돼지고기 먹자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:)")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if money &gt;= 10000: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두툼왕돈까스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먹자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시급이 얼마지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16148" y="1287024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비교연산자 활용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답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6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09.elif.py&gt;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16148" y="1863088"/>
            <a:ext cx="3839696" cy="2969724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뭐먹을까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얼마있어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 &gt;= 50000: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소고기 먹으러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money &gt;= 30000: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돼지고기 먹자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:)")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money &gt;= 10000: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두툼왕돈까스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먹자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알바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시급이 얼마지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??")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616148" y="1287024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다중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수정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6855" y="5582706"/>
            <a:ext cx="611828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en-US" altLang="ko-KR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elif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사용하면 좀 더 정확하고 간결하게 </a:t>
            </a:r>
            <a:r>
              <a:rPr lang="ko-KR" altLang="en-US" sz="15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조건문을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사용할 수 있다</a:t>
            </a:r>
            <a:endParaRPr lang="ko-KR" altLang="en-US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6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191590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수학 세 과목의 성적을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입력받고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평균에 따른 등급을 출력하시오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 ~ 90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'A'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'B'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'C'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'D'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59 ~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'F'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3789040"/>
            <a:ext cx="4428492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국어 점수를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91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 점수를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87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 점수를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81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등급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2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166968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한 오디션 프로의 결승전에 진출했다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결승전의 승자는 심사위원의 투표로 결정된다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심사위원의 투표 결과가 주어졌을 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사람이 우승하는지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구하시오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count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소문자로 입력 받아도 제대로 작동하도록 만들어주세요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8486" y="3501008"/>
            <a:ext cx="317351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AABBBBABABB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우승자는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9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68480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메뉴를 보고 만두 개수를 입력 받아 결제 금액을 출력하시오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8486" y="2608868"/>
            <a:ext cx="317351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북촌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손만두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메뉴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새우 만두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 구매 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15%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 대량 구매 시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 시 결제금액의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8486" y="4509120"/>
            <a:ext cx="31735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만두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5000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87512" y="4509120"/>
            <a:ext cx="31735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만두 개수를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8500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7650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6056" y="3255199"/>
            <a:ext cx="3173516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만두 개수를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75000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현금결제가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67500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4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240835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주민등록번호는 생년월일과 성별정보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지역정보로 이루어집니다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여기서 생년월일과 성별정보만 입력으로 받습니다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 정보는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남자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여자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남자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년대 출생 여자를 말합니다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기준년도는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년도이고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나이와 성별정보를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출력하시오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 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901129 1        =====&gt;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성별정보가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이므로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1990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29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살이다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080521 4        =====&gt; 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성별정보가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이므로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 2008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 10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살이다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1888" y="4307925"/>
            <a:ext cx="367353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생년월일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901129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주민번호 뒷자리의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첫글자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성별정보가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1990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년생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29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입니다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58904" y="4307924"/>
            <a:ext cx="3673536" cy="138499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생년월일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030517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주민번호 뒷자리의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첫글자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:3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성별정보가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2003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년생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16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 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5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3544" y="1628800"/>
            <a:ext cx="7816888" cy="117724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elif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  <a:p>
            <a:pPr lvl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주차장에 주차를 하려고 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30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분까지의 기본요금은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원이고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분당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500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원씩의 추가요금을 받는다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주추한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시간을 입력 받아 총 주차요금을 출력하시오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(%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나머지기호를 적절하게 사용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789039"/>
            <a:ext cx="244827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주차한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주차요금은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11860" y="3789039"/>
            <a:ext cx="244827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주차한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주차요금은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2000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4168" y="3789039"/>
            <a:ext cx="2448272" cy="1061829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주차한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시간을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35</a:t>
            </a:r>
          </a:p>
          <a:p>
            <a:pPr eaLnBrk="0"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주차요금은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1500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5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200800" cy="80791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if </a:t>
            </a:r>
            <a:r>
              <a:rPr lang="ko-KR" altLang="en-US" sz="1600" b="1" dirty="0" err="1"/>
              <a:t>조건문</a:t>
            </a:r>
            <a:r>
              <a:rPr lang="ko-KR" altLang="en-US" sz="1600" dirty="0" err="1"/>
              <a:t>에서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조건문</a:t>
            </a:r>
            <a:r>
              <a:rPr lang="en-US" altLang="ko-KR" sz="1600" dirty="0"/>
              <a:t>"</a:t>
            </a:r>
            <a:r>
              <a:rPr lang="ko-KR" altLang="en-US" sz="1600" dirty="0"/>
              <a:t>이란 참과 거짓을 판단하는 문장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이전에 배웠던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값들은 모두 참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거짓으로 판단 가능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10808"/>
              </p:ext>
            </p:extLst>
          </p:nvPr>
        </p:nvGraphicFramePr>
        <p:xfrm>
          <a:off x="1979712" y="2996952"/>
          <a:ext cx="513623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24"/>
                <a:gridCol w="2160240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자료형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참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거짓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아닌 숫자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문자열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en-US" altLang="ko-KR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abc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[1, 2, 3]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튜플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(1, 2, 3)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딕셔너리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{“a” : “b”}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{}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2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848872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조건에 따라 다른 동작을 하게끔 하고 싶을 때 사용한다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기본적으로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조건에 만족하면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수행하고 그렇지 않으면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수행한다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같은 형태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996952"/>
            <a:ext cx="216024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2348880"/>
            <a:ext cx="4572000" cy="4053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928" y="3429000"/>
            <a:ext cx="4536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주의할 점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200" dirty="0" err="1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뒤나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뒤에 콜론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반드시 넣어준다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조건이 만족할 때 수행할 문장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종속문장은 반드시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Tab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 또는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Space4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들여쓰기 해준다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종속문장과 </a:t>
            </a:r>
            <a:r>
              <a:rPr lang="en-US" altLang="ko-KR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else </a:t>
            </a:r>
            <a:r>
              <a:rPr lang="ko-KR" altLang="en-US" sz="12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사이에 다른 코드를 넣지 않는다</a:t>
            </a:r>
            <a:endParaRPr lang="en-US" altLang="ko-KR" sz="12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87624" y="2132856"/>
            <a:ext cx="2160240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조건식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구조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99992" y="148478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4644008" y="2468225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16016" y="386400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16216" y="386827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16016" y="5019082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64840" y="2651677"/>
            <a:ext cx="742511" cy="426142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조건식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436096" y="1976135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436096" y="3407392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436096" y="4581128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1" idx="3"/>
            <a:endCxn id="33" idx="0"/>
          </p:cNvCxnSpPr>
          <p:nvPr/>
        </p:nvCxnSpPr>
        <p:spPr>
          <a:xfrm>
            <a:off x="6228184" y="2926765"/>
            <a:ext cx="1008112" cy="941506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427984" y="2351833"/>
            <a:ext cx="3960440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꺾인 연결선 40"/>
          <p:cNvCxnSpPr>
            <a:stCxn id="33" idx="2"/>
            <a:endCxn id="34" idx="3"/>
          </p:cNvCxnSpPr>
          <p:nvPr/>
        </p:nvCxnSpPr>
        <p:spPr>
          <a:xfrm rot="5400000">
            <a:off x="6227366" y="4223223"/>
            <a:ext cx="937740" cy="108012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36473" y="3290890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980" y="2420844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0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55576" y="2347881"/>
            <a:ext cx="3024336" cy="17081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time &gt;= 22: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집에 가자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공부합시다ㅜㅜ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4832" y="1484784"/>
            <a:ext cx="27130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사용 예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9992" y="1484784"/>
            <a:ext cx="2713032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 동작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4644008" y="2468225"/>
            <a:ext cx="1584176" cy="917079"/>
          </a:xfrm>
          <a:prstGeom prst="diamond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16016" y="3864001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집에 가자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16216" y="3868271"/>
            <a:ext cx="1440160" cy="384401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공부합시다ㅜ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ㅜ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16016" y="5019082"/>
            <a:ext cx="1440160" cy="42614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문장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840" y="2587162"/>
            <a:ext cx="742511" cy="55380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시간이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22</a:t>
            </a:r>
            <a:r>
              <a:rPr lang="ko-KR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 이상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36096" y="1976135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436096" y="3407392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436096" y="4581128"/>
            <a:ext cx="0" cy="37569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3"/>
            <a:endCxn id="12" idx="0"/>
          </p:cNvCxnSpPr>
          <p:nvPr/>
        </p:nvCxnSpPr>
        <p:spPr>
          <a:xfrm>
            <a:off x="6228184" y="2926765"/>
            <a:ext cx="1008112" cy="941506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427984" y="2351833"/>
            <a:ext cx="3960440" cy="2204073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ysDash"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rtlCol="0" anchor="t">
            <a:spAutoFit/>
          </a:bodyPr>
          <a:lstStyle/>
          <a:p>
            <a:pPr algn="ctr" eaLnBrk="0">
              <a:lnSpc>
                <a:spcPct val="150000"/>
              </a:lnSpc>
            </a:pPr>
            <a:endParaRPr lang="ko-KR" altLang="en-US" sz="1600" b="1" dirty="0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꺾인 연결선 24"/>
          <p:cNvCxnSpPr>
            <a:stCxn id="12" idx="2"/>
            <a:endCxn id="13" idx="3"/>
          </p:cNvCxnSpPr>
          <p:nvPr/>
        </p:nvCxnSpPr>
        <p:spPr>
          <a:xfrm rot="5400000">
            <a:off x="6206496" y="4202352"/>
            <a:ext cx="979481" cy="108012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36473" y="3290890"/>
            <a:ext cx="742511" cy="461665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True</a:t>
            </a:r>
            <a:endParaRPr lang="ko-KR" altLang="en-US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980" y="2420844"/>
            <a:ext cx="742511" cy="418576"/>
          </a:xfrm>
          <a:prstGeom prst="rect">
            <a:avLst/>
          </a:prstGeom>
          <a:noFill/>
          <a:ln w="19050">
            <a:noFill/>
          </a:ln>
          <a:scene3d>
            <a:camera prst="obliqueTopLeft"/>
            <a:lightRig rig="threePt" dir="t"/>
          </a:scene3d>
          <a:sp3d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ctr" eaLnBrk="0">
              <a:lnSpc>
                <a:spcPct val="150000"/>
              </a:lnSpc>
              <a:defRPr sz="16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False</a:t>
            </a:r>
            <a:endParaRPr lang="ko-KR" altLang="en-US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4832" y="1628800"/>
            <a:ext cx="321708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6320" y="5008611"/>
            <a:ext cx="39117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※print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마지막에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\n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생략되어 있음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'' 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넣어주면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\n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''</a:t>
            </a:r>
            <a:r>
              <a:rPr lang="ko-KR" altLang="en-US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공백으로 대체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6320" y="2204864"/>
            <a:ext cx="391170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age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당신의 나이를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age &gt; 19: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당신은 성인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",end = 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당신은 미성년자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",end ='')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96800" y="2204864"/>
            <a:ext cx="3096344" cy="2677656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money = True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케이크 집을 가서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",end ='')</a:t>
            </a:r>
          </a:p>
          <a:p>
            <a:pPr eaLnBrk="0"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money: 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돈이 있으면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(True)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먹는다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얌얌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     #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돈이 없으면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(False)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손가락만 </a:t>
            </a:r>
            <a:r>
              <a:rPr lang="ko-KR" alt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빨고있어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.")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76056" y="1628800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5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01.if.py&gt;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78782" y="1847846"/>
            <a:ext cx="3217088" cy="40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20270" y="2423910"/>
            <a:ext cx="3911704" cy="2031325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(input("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하나를 입력하세요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"))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&lt; 0: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print("%d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음의 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num,end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else: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print("%d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양의 정수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"%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num,end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='')</a:t>
            </a:r>
          </a:p>
          <a:p>
            <a:pPr eaLnBrk="0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print("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691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if-</a:t>
            </a:r>
            <a:r>
              <a:rPr lang="ko-KR" altLang="en-US" dirty="0" smtClean="0"/>
              <a:t>비교연산자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1560" y="1340768"/>
            <a:ext cx="7344816" cy="79547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비교연산자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관계연산자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연산자기준으로 양쪽 두 개의 </a:t>
            </a:r>
            <a:r>
              <a:rPr lang="ko-KR" altLang="en-US" sz="16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피연산자를</a:t>
            </a: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비교하여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참이나 거짓을 나타낸다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80601"/>
              </p:ext>
            </p:extLst>
          </p:nvPr>
        </p:nvGraphicFramePr>
        <p:xfrm>
          <a:off x="899592" y="2780928"/>
          <a:ext cx="482453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30963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비교 연산자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뜻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&gt;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크다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&lt;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작다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&gt;=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크거나 같다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&lt;=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보다 작거나 같다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==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같다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!= b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같지 않다</a:t>
                      </a:r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940152" y="3356992"/>
            <a:ext cx="295466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※==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연산자는 </a:t>
            </a: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와는 다르다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is b     :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주소를 담고 있다</a:t>
            </a:r>
            <a:endParaRPr lang="en-US" altLang="ko-KR" sz="1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 == b   : </a:t>
            </a:r>
            <a:r>
              <a:rPr lang="ko-KR" altLang="en-US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값을 담고 있다</a:t>
            </a:r>
            <a:endParaRPr lang="en-US" altLang="ko-KR" sz="1500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6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2175</Words>
  <Application>Microsoft Office PowerPoint</Application>
  <PresentationFormat>화면 슬라이드 쇼(4:3)</PresentationFormat>
  <Paragraphs>421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굴림</vt:lpstr>
      <vt:lpstr>Arial</vt:lpstr>
      <vt:lpstr>나눔스퀘어 ExtraBold</vt:lpstr>
      <vt:lpstr>Wingdings</vt:lpstr>
      <vt:lpstr>나눔스퀘어</vt:lpstr>
      <vt:lpstr>나눔스퀘어 Bold</vt:lpstr>
      <vt:lpstr>나눔고딕</vt:lpstr>
      <vt:lpstr>나눔명조 ExtraBold</vt:lpstr>
      <vt:lpstr>맑은 고딕</vt:lpstr>
      <vt:lpstr>나눔고딕 ExtraBold</vt:lpstr>
      <vt:lpstr>Office 테마</vt:lpstr>
      <vt:lpstr>PowerPoint 프레젠테이션</vt:lpstr>
      <vt:lpstr>조건문if</vt:lpstr>
      <vt:lpstr>조건문if</vt:lpstr>
      <vt:lpstr>조건문if</vt:lpstr>
      <vt:lpstr>조건문if</vt:lpstr>
      <vt:lpstr>조건문if</vt:lpstr>
      <vt:lpstr>조건문if</vt:lpstr>
      <vt:lpstr>조건문if</vt:lpstr>
      <vt:lpstr>조건문if-비교연산자</vt:lpstr>
      <vt:lpstr>조건문if-비교연산자</vt:lpstr>
      <vt:lpstr>조건문if-비교연산자</vt:lpstr>
      <vt:lpstr>조건문if-논리연산자</vt:lpstr>
      <vt:lpstr>조건문if-논리연산자</vt:lpstr>
      <vt:lpstr>조건문if-조건식활용</vt:lpstr>
      <vt:lpstr>조건문if-조건식활용</vt:lpstr>
      <vt:lpstr>조건문if-조건식활용</vt:lpstr>
      <vt:lpstr>문제</vt:lpstr>
      <vt:lpstr>문제</vt:lpstr>
      <vt:lpstr>문제</vt:lpstr>
      <vt:lpstr>문제</vt:lpstr>
      <vt:lpstr>문제</vt:lpstr>
      <vt:lpstr>조건문if</vt:lpstr>
      <vt:lpstr>조건문if-비교연산자</vt:lpstr>
      <vt:lpstr>조건문if-비교연산자</vt:lpstr>
      <vt:lpstr>문제</vt:lpstr>
      <vt:lpstr>문제</vt:lpstr>
      <vt:lpstr>문제</vt:lpstr>
      <vt:lpstr>문제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1724</cp:revision>
  <dcterms:created xsi:type="dcterms:W3CDTF">2018-01-27T18:13:24Z</dcterms:created>
  <dcterms:modified xsi:type="dcterms:W3CDTF">2018-09-19T05:34:29Z</dcterms:modified>
</cp:coreProperties>
</file>