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18" r:id="rId2"/>
    <p:sldId id="330" r:id="rId3"/>
    <p:sldId id="368" r:id="rId4"/>
    <p:sldId id="382" r:id="rId5"/>
    <p:sldId id="400" r:id="rId6"/>
    <p:sldId id="398" r:id="rId7"/>
    <p:sldId id="401" r:id="rId8"/>
    <p:sldId id="409" r:id="rId9"/>
    <p:sldId id="402" r:id="rId10"/>
    <p:sldId id="399" r:id="rId11"/>
    <p:sldId id="403" r:id="rId12"/>
    <p:sldId id="408" r:id="rId13"/>
    <p:sldId id="404" r:id="rId14"/>
    <p:sldId id="405" r:id="rId15"/>
    <p:sldId id="410" r:id="rId16"/>
    <p:sldId id="406" r:id="rId17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19"/>
    </p:embeddedFont>
    <p:embeddedFont>
      <p:font typeface="나눔고딕" panose="020D0604000000000000" pitchFamily="50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스퀘어라운드 Bold" panose="020B0600000101010101" pitchFamily="50" charset="-127"/>
      <p:bold r:id="rId24"/>
    </p:embeddedFont>
    <p:embeddedFont>
      <p:font typeface="나눔고딕 ExtraBold" panose="020D0904000000000000" pitchFamily="50" charset="-127"/>
      <p:bold r:id="rId25"/>
    </p:embeddedFont>
    <p:embeddedFont>
      <p:font typeface="나눔스퀘어 Bold" panose="020B0600000101010101" pitchFamily="50" charset="-127"/>
      <p:bold r:id="rId26"/>
    </p:embeddedFont>
    <p:embeddedFont>
      <p:font typeface="나눔스퀘어 ExtraBold" panose="020B0600000101010101" pitchFamily="50" charset="-127"/>
      <p:bold r:id="rId27"/>
    </p:embeddedFont>
    <p:embeddedFont>
      <p:font typeface="나눔명조 ExtraBold" panose="02020603020101020101" pitchFamily="18" charset="-1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>
      <p:cViewPr>
        <p:scale>
          <a:sx n="75" d="100"/>
          <a:sy n="75" d="100"/>
        </p:scale>
        <p:origin x="570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15684" y="2492896"/>
            <a:ext cx="5472608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입력 받은 숫자까지의 누적합계를 구하는 코드를 작성하시오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이용하여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 Python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정수를 반복하여 입력 받아 입력 받은 모든 수의 합계를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입력할 때까지 반복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입력된 수의 거꾸로 수를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출력하시요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ex&gt;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정수를 입력하세요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1234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거꾸로 수는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4321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정수를 입력 받아 그 수 만큼의 배수를 출력하시오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ex&gt;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정수를 입력하세요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4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 12 16 (4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배수를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까지 출력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2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while-break, 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break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 중 강제로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빠져나갈 때 사용하는 명령어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2028" y="2728399"/>
            <a:ext cx="3672408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1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True: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a % num1 == 0 and a % num2 ==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break;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공배수는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",a)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6840" y="2080327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break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06.break.py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6056" y="2728399"/>
            <a:ext cx="3384376" cy="329288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= '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abcde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True: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Sinput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알파벳을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'q' in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Sinput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break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string=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string.capitalize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print(string)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print(string)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76056" y="2080327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break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0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while-break, 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971600" y="2080327"/>
            <a:ext cx="5280132" cy="397031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True: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몇 단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?(0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구구단 프로그램 종료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구구단 프로그램을 종료합니다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break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while i &lt; 10: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print("%d x %d = %d"%(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i,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* i))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i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6840" y="1432255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break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07.break.py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2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while-break, 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820891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continue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 중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continue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아래 코드를 수행하지 않고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조건식으로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올라가게 해준다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7290" y="2859596"/>
            <a:ext cx="3024336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 출력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= 0;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i &lt;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i % 3 !=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continue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print(i)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98565" y="221152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continue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08.continue.py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22236" y="2859596"/>
            <a:ext cx="3816424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True: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value = 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q to quit ] : 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value == 'q':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break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number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(value)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number % 2 !=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continue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number,"is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even")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00806" y="221152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continue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5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1640" y="2753323"/>
            <a:ext cx="6336704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~ 1000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합을 구하시오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배수는 제외하고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배수이면서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배수는 제외하지 않는 조건으로 구하시오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31640" y="3661574"/>
            <a:ext cx="3456384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366832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3544" y="1558696"/>
            <a:ext cx="781688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break, continue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24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43544" y="1558696"/>
            <a:ext cx="781688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break, continue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600" y="2324040"/>
            <a:ext cx="633670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자판기에 지폐와 동전들을 넣어 음료수를 선택하고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거스름돈을 받으시오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사이다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조지아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1,000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컨피던스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원이며 종료를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누르면 잔액이 반환된다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736671"/>
            <a:ext cx="2189618" cy="197174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"/>
          <a:stretch/>
        </p:blipFill>
        <p:spPr bwMode="auto">
          <a:xfrm>
            <a:off x="3489230" y="3736671"/>
            <a:ext cx="2193094" cy="197174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36671"/>
            <a:ext cx="2160240" cy="199658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2276872"/>
            <a:ext cx="3672408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wordlist = [“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itbank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“hello”, “dog”, “boy”]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5576" y="2852936"/>
            <a:ext cx="446449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위와 같이 단어 리스트를 만들어 랜덤으로 단어를 선택하고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단어의 첫 글자를 힌트로 주며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단어를 맞추면 다음 단어로 넘어가도록 하는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타자 연습 게임을 만들어 보세요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개수는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(import random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리스트의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remove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사용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3544" y="1558696"/>
            <a:ext cx="7816888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break, continue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73503"/>
            <a:ext cx="2808312" cy="314238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반복문</a:t>
            </a:r>
            <a:r>
              <a:rPr lang="en-US" altLang="ko-KR" sz="2800" dirty="0" smtClean="0"/>
              <a:t>while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hile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지정된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평가하여 참인 동안 종속문장을 반복 수행한다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3305016"/>
            <a:ext cx="230425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0856" y="265694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20072" y="3305016"/>
            <a:ext cx="252028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0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&lt;= 3: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“,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11296" y="265694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사용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87624" y="2220522"/>
            <a:ext cx="2160240" cy="167706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80747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동작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5324763" y="2336914"/>
            <a:ext cx="1584176" cy="917079"/>
          </a:xfrm>
          <a:prstGeom prst="diamond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8758" y="3732690"/>
            <a:ext cx="1656184" cy="4616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6771" y="4887771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5595" y="2520366"/>
            <a:ext cx="742511" cy="426142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조건식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116851" y="1844824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116851" y="3276081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1" idx="3"/>
            <a:endCxn id="34" idx="3"/>
          </p:cNvCxnSpPr>
          <p:nvPr/>
        </p:nvCxnSpPr>
        <p:spPr>
          <a:xfrm flipH="1">
            <a:off x="6836931" y="2795454"/>
            <a:ext cx="72008" cy="2305388"/>
          </a:xfrm>
          <a:prstGeom prst="bentConnector3">
            <a:avLst>
              <a:gd name="adj1" fmla="val -1364489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4910716" y="2220522"/>
            <a:ext cx="2412267" cy="2204073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ysDash"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17228" y="3159579"/>
            <a:ext cx="742511" cy="461665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True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57881" y="2289533"/>
            <a:ext cx="742511" cy="418576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False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꺾인 연결선 10"/>
          <p:cNvCxnSpPr>
            <a:stCxn id="32" idx="1"/>
            <a:endCxn id="31" idx="1"/>
          </p:cNvCxnSpPr>
          <p:nvPr/>
        </p:nvCxnSpPr>
        <p:spPr>
          <a:xfrm rot="10800000" flipH="1">
            <a:off x="5288757" y="2795455"/>
            <a:ext cx="36005" cy="1168069"/>
          </a:xfrm>
          <a:prstGeom prst="bentConnector3">
            <a:avLst>
              <a:gd name="adj1" fmla="val -1878281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971600" y="2220522"/>
            <a:ext cx="2952328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print(“””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어제 드라마 봤어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꼭 봐라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 봐라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“””)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= 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count: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재방송을 시청합니다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-=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다봤어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사용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80747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동작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5324763" y="2336914"/>
            <a:ext cx="1584176" cy="917079"/>
          </a:xfrm>
          <a:prstGeom prst="diamond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8758" y="3732690"/>
            <a:ext cx="1656184" cy="57573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재방을</a:t>
            </a:r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시청합니다</a:t>
            </a:r>
            <a:endParaRPr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횟수 </a:t>
            </a: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감소</a:t>
            </a:r>
            <a:endParaRPr lang="ko-KR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6771" y="4887771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56683" y="2449239"/>
            <a:ext cx="1108176" cy="619721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시청 횟수가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남았는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116851" y="1844824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116851" y="3276081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1" idx="3"/>
            <a:endCxn id="34" idx="3"/>
          </p:cNvCxnSpPr>
          <p:nvPr/>
        </p:nvCxnSpPr>
        <p:spPr>
          <a:xfrm flipH="1">
            <a:off x="6836931" y="2795454"/>
            <a:ext cx="72008" cy="2305388"/>
          </a:xfrm>
          <a:prstGeom prst="bentConnector3">
            <a:avLst>
              <a:gd name="adj1" fmla="val -1364489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4910716" y="2220522"/>
            <a:ext cx="2412267" cy="2204073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ysDash"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17228" y="3159579"/>
            <a:ext cx="742511" cy="461665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True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57881" y="2289533"/>
            <a:ext cx="742511" cy="418576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False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꺾인 연결선 16"/>
          <p:cNvCxnSpPr/>
          <p:nvPr/>
        </p:nvCxnSpPr>
        <p:spPr>
          <a:xfrm rot="10800000" flipH="1">
            <a:off x="5288757" y="2795455"/>
            <a:ext cx="36005" cy="1168069"/>
          </a:xfrm>
          <a:prstGeom prst="bentConnector3">
            <a:avLst>
              <a:gd name="adj1" fmla="val -1878281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while.py&gt;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89918" y="2416076"/>
            <a:ext cx="4692156" cy="254537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번 찍어 안 넘어가는 나무 없다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”)</a:t>
            </a:r>
          </a:p>
          <a:p>
            <a:pPr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 = 0</a:t>
            </a:r>
          </a:p>
          <a:p>
            <a:pPr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hit &lt; 10:</a:t>
            </a:r>
          </a:p>
          <a:p>
            <a:pPr lvl="1"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 += 1</a:t>
            </a:r>
          </a:p>
          <a:p>
            <a:pPr lvl="1"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나무를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%d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찍었습니다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.”%hit)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나무가 넘어갔습니다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.”)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3688" y="1692328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6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35996" y="1412776"/>
            <a:ext cx="3456384" cy="507831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True: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print(“””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======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======</a:t>
            </a:r>
          </a:p>
          <a:p>
            <a:pPr marL="800100" lvl="1" indent="-342900" eaLnBrk="0">
              <a:lnSpc>
                <a:spcPct val="150000"/>
              </a:lnSpc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eaLnBrk="0">
              <a:lnSpc>
                <a:spcPct val="150000"/>
              </a:lnSpc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입력된 정수 출력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 eaLnBrk="0">
              <a:lnSpc>
                <a:spcPct val="150000"/>
              </a:lnSpc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“””)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=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(input(“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 선택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“))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select == 1: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(input(“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“))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select == 2: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print(“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입력된 정수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“,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(“pause”)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cls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exit(0)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7584" y="1692328"/>
            <a:ext cx="160854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7584" y="5445224"/>
            <a:ext cx="30963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※import 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os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아래의 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system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메소드를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사용하기 위하여 추가시켜 주는 행위</a:t>
            </a:r>
            <a:endParaRPr lang="en-US" altLang="ko-KR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3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07804" y="2404520"/>
            <a:ext cx="3456384" cy="311271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switch = 1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= 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= 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switch != 0: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count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sum +=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switch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-= 1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avg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sum / count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%.2f"%avg)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55776" y="1692328"/>
            <a:ext cx="160854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5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12492" y="1556792"/>
            <a:ext cx="4063764" cy="452431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MonsterHP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1000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turn =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MonsterHP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&gt;= 0: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turn += 1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print("[========{0}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턴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========]".format(turn))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기술을 사용하시겠습니까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print("1 :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기본공격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\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n2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기술공격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skill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skill == 1: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몬스터에게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데미지를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입혔습니다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MonsterHP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-= 300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skill ==2: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몬스터에게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데미지를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입혔습니다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MonsterHP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-= 500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체력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{0}\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n".format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MonsterHP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몬스터가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죽었습니다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7584" y="1374509"/>
            <a:ext cx="160854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8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1043</Words>
  <Application>Microsoft Office PowerPoint</Application>
  <PresentationFormat>화면 슬라이드 쇼(4:3)</PresentationFormat>
  <Paragraphs>219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굴림</vt:lpstr>
      <vt:lpstr>Arial</vt:lpstr>
      <vt:lpstr>나눔스퀘어</vt:lpstr>
      <vt:lpstr>나눔고딕</vt:lpstr>
      <vt:lpstr>맑은 고딕</vt:lpstr>
      <vt:lpstr>Wingdings</vt:lpstr>
      <vt:lpstr>나눔스퀘어라운드 Bold</vt:lpstr>
      <vt:lpstr>나눔고딕 ExtraBold</vt:lpstr>
      <vt:lpstr>나눔스퀘어 Bold</vt:lpstr>
      <vt:lpstr>나눔스퀘어 ExtraBold</vt:lpstr>
      <vt:lpstr>나눔명조 ExtraBold</vt:lpstr>
      <vt:lpstr>Office 테마</vt:lpstr>
      <vt:lpstr>PowerPoint 프레젠테이션</vt:lpstr>
      <vt:lpstr>반복문while</vt:lpstr>
      <vt:lpstr>반복문 while</vt:lpstr>
      <vt:lpstr>조건문while</vt:lpstr>
      <vt:lpstr>조건문while</vt:lpstr>
      <vt:lpstr>조건문while</vt:lpstr>
      <vt:lpstr>조건문while</vt:lpstr>
      <vt:lpstr>조건문while</vt:lpstr>
      <vt:lpstr>조건문while</vt:lpstr>
      <vt:lpstr>문제</vt:lpstr>
      <vt:lpstr>반복문 while-break, continue문</vt:lpstr>
      <vt:lpstr>반복문 while-break, continue문</vt:lpstr>
      <vt:lpstr>반복문 while-break, continue문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1843</cp:revision>
  <dcterms:created xsi:type="dcterms:W3CDTF">2018-01-27T18:13:24Z</dcterms:created>
  <dcterms:modified xsi:type="dcterms:W3CDTF">2018-09-28T09:03:18Z</dcterms:modified>
</cp:coreProperties>
</file>