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18" r:id="rId2"/>
    <p:sldId id="330" r:id="rId3"/>
    <p:sldId id="368" r:id="rId4"/>
    <p:sldId id="411" r:id="rId5"/>
    <p:sldId id="428" r:id="rId6"/>
    <p:sldId id="419" r:id="rId7"/>
    <p:sldId id="429" r:id="rId8"/>
    <p:sldId id="430" r:id="rId9"/>
    <p:sldId id="431" r:id="rId10"/>
    <p:sldId id="432" r:id="rId11"/>
    <p:sldId id="433" r:id="rId12"/>
    <p:sldId id="434" r:id="rId13"/>
    <p:sldId id="435" r:id="rId14"/>
  </p:sldIdLst>
  <p:sldSz cx="9144000" cy="6858000" type="screen4x3"/>
  <p:notesSz cx="6858000" cy="9144000"/>
  <p:embeddedFontLst>
    <p:embeddedFont>
      <p:font typeface="나눔명조 ExtraBold" panose="02020603020101020101" pitchFamily="18" charset="-127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스퀘어" panose="020B0600000101010101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98" d="100"/>
          <a:sy n="9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2204864"/>
            <a:ext cx="3926544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("triangle")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t.bgcolor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("black")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("white")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range(200):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(66)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54771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</p:spTree>
    <p:extLst>
      <p:ext uri="{BB962C8B-B14F-4D97-AF65-F5344CB8AC3E}">
        <p14:creationId xmlns:p14="http://schemas.microsoft.com/office/powerpoint/2010/main" val="2256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2204864"/>
            <a:ext cx="3926544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("triangle")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t.bgcolor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("black")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("green")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range(45):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t.circle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54771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</p:spTree>
    <p:extLst>
      <p:ext uri="{BB962C8B-B14F-4D97-AF65-F5344CB8AC3E}">
        <p14:creationId xmlns:p14="http://schemas.microsoft.com/office/powerpoint/2010/main" val="11378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2204864"/>
            <a:ext cx="3926544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 as r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("blue")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range(500):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360))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20))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54771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04210" y="5517232"/>
            <a:ext cx="4663572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(a, b) : a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숫자 중 하나를 임의로 반환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random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해야 가능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1782374"/>
            <a:ext cx="4087508" cy="42207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 as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= ["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blue","green","yellow","red","black","pink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range(500):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angle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(0,1)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(color[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(0,5)])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t.pensize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(1,10))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t.left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(30,120))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t.right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(30,120))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(1,20))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t.onscreenclick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t.goto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112522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</p:spTree>
    <p:extLst>
      <p:ext uri="{BB962C8B-B14F-4D97-AF65-F5344CB8AC3E}">
        <p14:creationId xmlns:p14="http://schemas.microsoft.com/office/powerpoint/2010/main" val="7877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거북이 그래픽 모듈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거북이 그래픽 모듈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(Module) :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탈부착이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가능한 독립적으로 특정한 기능을 하는 프로그램 또는 장치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 그래픽 모듈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실행하면 하얀 그래픽 창에 거북이가 등장하고 거북이에게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명령을 내리면 명령어에 따라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그래픽창에서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움직이면서 그림을 그린다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turtle.py&gt;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1" y="2708920"/>
            <a:ext cx="3042088" cy="352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1117" r="19694" b="24575"/>
          <a:stretch/>
        </p:blipFill>
        <p:spPr bwMode="auto">
          <a:xfrm>
            <a:off x="5148064" y="3472729"/>
            <a:ext cx="2305796" cy="199629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87724" y="1683965"/>
            <a:ext cx="503168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 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#t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이름의 거북이를 만든다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   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#t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거북이 모양을 창에 띄운다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22964" y="122349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그래픽 모듈 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turtle.py&gt;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66" y="3334092"/>
            <a:ext cx="2381942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707904" y="4494403"/>
            <a:ext cx="8280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87724" y="1683965"/>
            <a:ext cx="522058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(100)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거북이가 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픽셀만큼 앞으로 이동한다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t.right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	 	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#t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거북이가 오른쪽으로 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만큼 회전한다</a:t>
            </a:r>
            <a:endParaRPr lang="en-US" altLang="ko-KR" sz="14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22964" y="1223496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그래픽 모듈 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turtle.py&gt;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07904" y="4339517"/>
            <a:ext cx="8280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2" t="34650" r="19197" b="28088"/>
          <a:stretch/>
        </p:blipFill>
        <p:spPr bwMode="auto">
          <a:xfrm>
            <a:off x="4698014" y="3138505"/>
            <a:ext cx="2610289" cy="28406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477236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 그래픽 모듈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8136" y="2079139"/>
            <a:ext cx="622012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right, left,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forward,circle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사각형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삼각형을 그리시오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그리기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t.circle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반지름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98" y="3108333"/>
            <a:ext cx="3231596" cy="265680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거북이 그래픽 모듈 내장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04192" y="1412776"/>
            <a:ext cx="6463608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shape(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모양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모양을 변경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(“classic”),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거북이모양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(“turtle”),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세모 거북이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(“triangle”))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speed(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거북이의 속도를 바꿈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느림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10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0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빠름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pensize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굵기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펜의 굵기를 바꿈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color(“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색 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펜의 색을 바꿈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(red, green, black, white, pink, blue, yellow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bgcolor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색 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도형 내부를 칠할 색을 바꿈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begin_fill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도형 내부 색칠할 준비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end_fill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지금까지 그린 도형 색칠하기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showturtle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/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거북이를 화면에서 표시함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hideturtle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/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거북이를 화면에서 가림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clear()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거북이를 그대로 둔 채 화면을 지움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reset()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화면을 지우고 거북이도 시작지점으로 돌림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37544" y="1810482"/>
            <a:ext cx="2342368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t.bgcolor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("black")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t.pensize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2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t.begin_fill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("white")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t.fillcolor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("blue")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range(3):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t.left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(120)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t.end_fill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1640" y="1350013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97220" y="1810482"/>
            <a:ext cx="2342368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t.bgcolor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(“pink”)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t.pensize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오각</a:t>
            </a:r>
            <a:r>
              <a:rPr lang="ko-KR" altLang="en-US" sz="12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t.begin_fill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("white")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t.fillcolor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(“white")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range(5):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t.left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(72)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t.end_fill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91316" y="1350013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2204864"/>
            <a:ext cx="3926544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(“classic”)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도형의 크기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&lt;50 - 100&gt;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angle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도형 각의 개수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&lt;3 - 8&gt;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t.pensize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펜 굵기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&lt;1 - 10&gt; : ")))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range(angle):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(size)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t.left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(360/angle)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54771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</p:spTree>
    <p:extLst>
      <p:ext uri="{BB962C8B-B14F-4D97-AF65-F5344CB8AC3E}">
        <p14:creationId xmlns:p14="http://schemas.microsoft.com/office/powerpoint/2010/main" val="16956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728</Words>
  <Application>Microsoft Office PowerPoint</Application>
  <PresentationFormat>화면 슬라이드 쇼(4:3)</PresentationFormat>
  <Paragraphs>150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Wingdings</vt:lpstr>
      <vt:lpstr>나눔명조 ExtraBold</vt:lpstr>
      <vt:lpstr>나눔스퀘어 Bold</vt:lpstr>
      <vt:lpstr>나눔스퀘어 ExtraBold</vt:lpstr>
      <vt:lpstr>나눔고딕</vt:lpstr>
      <vt:lpstr>맑은 고딕</vt:lpstr>
      <vt:lpstr>나눔스퀘어</vt:lpstr>
      <vt:lpstr>Office 테마</vt:lpstr>
      <vt:lpstr>PowerPoint 프레젠테이션</vt:lpstr>
      <vt:lpstr>거북이 그래픽 모듈</vt:lpstr>
      <vt:lpstr>거북이 그래픽 모듈</vt:lpstr>
      <vt:lpstr>거북이 그래픽 모듈</vt:lpstr>
      <vt:lpstr>거북이 그래픽 모듈</vt:lpstr>
      <vt:lpstr>문제</vt:lpstr>
      <vt:lpstr>거북이 그래픽 모듈 내장 함수</vt:lpstr>
      <vt:lpstr>거북이 그래픽 모듈 내장 함수</vt:lpstr>
      <vt:lpstr>거북이 그래픽 모듈 내장 함수</vt:lpstr>
      <vt:lpstr>거북이 그래픽 모듈 내장 함수</vt:lpstr>
      <vt:lpstr>거북이 그래픽 모듈 내장 함수</vt:lpstr>
      <vt:lpstr>거북이 그래픽 모듈 내장 함수</vt:lpstr>
      <vt:lpstr>거북이 그래픽 모듈 내장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2053</cp:revision>
  <dcterms:created xsi:type="dcterms:W3CDTF">2018-01-27T18:13:24Z</dcterms:created>
  <dcterms:modified xsi:type="dcterms:W3CDTF">2018-10-01T04:08:41Z</dcterms:modified>
</cp:coreProperties>
</file>