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18" r:id="rId2"/>
    <p:sldId id="330" r:id="rId3"/>
    <p:sldId id="436" r:id="rId4"/>
    <p:sldId id="422" r:id="rId5"/>
    <p:sldId id="420" r:id="rId6"/>
    <p:sldId id="421" r:id="rId7"/>
    <p:sldId id="423" r:id="rId8"/>
    <p:sldId id="424" r:id="rId9"/>
    <p:sldId id="425" r:id="rId10"/>
    <p:sldId id="426" r:id="rId11"/>
    <p:sldId id="427" r:id="rId12"/>
    <p:sldId id="419" r:id="rId13"/>
    <p:sldId id="428" r:id="rId14"/>
    <p:sldId id="429" r:id="rId15"/>
    <p:sldId id="430" r:id="rId16"/>
    <p:sldId id="431" r:id="rId17"/>
    <p:sldId id="438" r:id="rId18"/>
    <p:sldId id="432" r:id="rId19"/>
    <p:sldId id="433" r:id="rId20"/>
    <p:sldId id="434" r:id="rId21"/>
    <p:sldId id="435" r:id="rId22"/>
    <p:sldId id="437" r:id="rId23"/>
    <p:sldId id="439" r:id="rId24"/>
    <p:sldId id="440" r:id="rId25"/>
    <p:sldId id="441" r:id="rId26"/>
    <p:sldId id="442" r:id="rId27"/>
    <p:sldId id="443" r:id="rId28"/>
    <p:sldId id="444" r:id="rId29"/>
  </p:sldIdLst>
  <p:sldSz cx="9144000" cy="6858000" type="screen4x3"/>
  <p:notesSz cx="6858000" cy="9144000"/>
  <p:embeddedFontLst>
    <p:embeddedFont>
      <p:font typeface="나눔스퀘어 Bold" panose="020B0600000101010101" pitchFamily="50" charset="-127"/>
      <p:bold r:id="rId31"/>
    </p:embeddedFont>
    <p:embeddedFont>
      <p:font typeface="나눔스퀘어" panose="020B0600000101010101" pitchFamily="50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나눔스퀘어 ExtraBold" panose="020B0600000101010101" pitchFamily="50" charset="-127"/>
      <p:bold r:id="rId35"/>
    </p:embeddedFont>
    <p:embeddedFont>
      <p:font typeface="나눔스퀘어라운드 Bold" panose="020B0600000101010101" pitchFamily="50" charset="-127"/>
      <p:bold r:id="rId36"/>
    </p:embeddedFont>
    <p:embeddedFont>
      <p:font typeface="나눔명조 ExtraBold" panose="02020603020101020101" pitchFamily="18" charset="-127"/>
      <p:bold r:id="rId37"/>
    </p:embeddedFont>
    <p:embeddedFont>
      <p:font typeface="나눔고딕" panose="020D0604000000000000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 varScale="1">
        <p:scale>
          <a:sx n="98" d="100"/>
          <a:sy n="98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5797" y="1827463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예제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8554" y="2448791"/>
            <a:ext cx="2952328" cy="264655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total(a, b):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sum = 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range(a, b+1):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sum +=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sum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total(1, 10)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누적합계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",result)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누적합계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",total(11,20))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29283" y="1827463"/>
            <a:ext cx="28083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예제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32040" y="2448791"/>
            <a:ext cx="2952328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power(a, b):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result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range(b):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result *= a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result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print(power(2, 4))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print(power(2, 10))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print(power(10, 4))</a:t>
            </a:r>
          </a:p>
        </p:txBody>
      </p:sp>
    </p:spTree>
    <p:extLst>
      <p:ext uri="{BB962C8B-B14F-4D97-AF65-F5344CB8AC3E}">
        <p14:creationId xmlns:p14="http://schemas.microsoft.com/office/powerpoint/2010/main" val="14205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1032" y="1206135"/>
            <a:ext cx="55171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활용한 거북이 모듈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예제의 아래에 오른쪽 코드 추가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1827463"/>
            <a:ext cx="2952328" cy="449770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turtle as t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move_right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t.setheading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move_up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t.setheading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(90)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move_left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t.setheading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(180)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move_down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t.setheading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(270)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("turtle")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t.speed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60032" y="1827463"/>
            <a:ext cx="3096344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t.onkeypress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move_right,"Right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t.onkeypress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move_left,"Left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t.onkeypress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move_up,"Up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t.onkeypress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move_down,"Down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t.onkeypress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t.clear,"space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t.listen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t.mainloop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860032" y="5909671"/>
            <a:ext cx="3096344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 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삼각형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 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사각형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* :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별모양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46995" y="4980801"/>
            <a:ext cx="3816424" cy="73866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거북이 문제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도형을 그리는 함수를 만들고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버튼을 누르면 도형을 그리도록 하세요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7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7328" y="1913423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73904" y="2515326"/>
            <a:ext cx="6724184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전달받아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입력 받은 수까지의 누적 합계를 구하는 함수를 만드시오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모두 있는 함수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전달 받아 해당 정수가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배수인지 출력해주는 함수를 만드시오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있고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없는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입력 받아 더 큰 수를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함수를 만드시오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없고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있는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입력 받아 절대값을 구하는 함수를 만드시오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없는 함수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4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1128" y="1721138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07704" y="2323041"/>
            <a:ext cx="550004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자신의 이름 전체를 영어로 입력 받고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바꾸는 함수를 만들어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함수를 통해 바뀐 영문 이름을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1128" y="3907217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07704" y="4509120"/>
            <a:ext cx="550004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numlist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리스트에 정수를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입력 받고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큰 수만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추가하는 함수를 만드시오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02608" y="2275994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19184" y="2877897"/>
            <a:ext cx="5040560" cy="95410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숫자를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받고 그 수를 거꾸로 반환하는 함수를 만드시오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반환형이 없고 정수형 변수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매개변수로 하는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Reverse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선언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While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문을 이용하여 입력 받은 숫자를 거꾸로 뒤집어서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출력하는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선언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%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연산자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6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1128" y="1321887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07704" y="1923790"/>
            <a:ext cx="5500048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입력 받아 그 두 수로 사칙연산을 하는 함수 네 개를 만드시오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sum, sub,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divi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선언하고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번 실행 후 다시 다른 수를 입력 받을 수 있도록 만드시오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28280" y="3437073"/>
            <a:ext cx="2574032" cy="276998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숫자를 두 개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 10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계산할 방식을 선택하세요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더하기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빼기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곱하기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나누기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* 10 = 50</a:t>
            </a:r>
          </a:p>
        </p:txBody>
      </p:sp>
    </p:spTree>
    <p:extLst>
      <p:ext uri="{BB962C8B-B14F-4D97-AF65-F5344CB8AC3E}">
        <p14:creationId xmlns:p14="http://schemas.microsoft.com/office/powerpoint/2010/main" val="32793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2504" y="2348880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인자의 개수를 모르는 경우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0536" y="2854269"/>
            <a:ext cx="2520280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total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(*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sum = 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sum +=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sum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print(total(1, 2, 3, 4, 5))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print(total(10, 20, 30))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389412"/>
            <a:ext cx="5832648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몇 개가 될지 모를 때 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매개변수명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앞에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붙이면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튜플의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형태로 인자들을 받아오게 된다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8024" y="2348880"/>
            <a:ext cx="28083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인자의 개수를 모르는 경우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6056" y="2854269"/>
            <a:ext cx="2520280" cy="346248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*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'+':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sum = 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for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sum +=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'*':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sum = 1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for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sum *=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sum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('+', 1, 2, 3, 4, 5))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('*', 10, 20, 30))</a:t>
            </a:r>
          </a:p>
        </p:txBody>
      </p:sp>
    </p:spTree>
    <p:extLst>
      <p:ext uri="{BB962C8B-B14F-4D97-AF65-F5344CB8AC3E}">
        <p14:creationId xmlns:p14="http://schemas.microsoft.com/office/powerpoint/2010/main" val="11484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592" y="2348880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2854269"/>
            <a:ext cx="3497488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dict_kwargs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(**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test_dict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dict_kwargs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(rank1 = 'Java', rank2 = 'C', rank3 = 'C++')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test_dict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389412"/>
            <a:ext cx="684076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개수를 모르는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 인수로 받음 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4048" y="2348880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80" y="2854269"/>
            <a:ext cx="2736304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(*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**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2, 3,name = 'song', age = 29)</a:t>
            </a:r>
          </a:p>
        </p:txBody>
      </p:sp>
    </p:spTree>
    <p:extLst>
      <p:ext uri="{BB962C8B-B14F-4D97-AF65-F5344CB8AC3E}">
        <p14:creationId xmlns:p14="http://schemas.microsoft.com/office/powerpoint/2010/main" val="28194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2348880"/>
            <a:ext cx="2479275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854269"/>
            <a:ext cx="2224990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total(*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sum = 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sum +=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sum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print(total(1, 2, 3, 4, 5))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print(total(10, 20, 30))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389412"/>
            <a:ext cx="583264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값은 항상 하나이다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82330" y="2348880"/>
            <a:ext cx="2479275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5856" y="2854269"/>
            <a:ext cx="1852059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a + b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a * b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(10, 20))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570885" y="2348880"/>
            <a:ext cx="2479275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return3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50347" y="2854269"/>
            <a:ext cx="308908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nick_name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a == "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별명은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%s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."%a)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nick_name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송송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736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7604" y="2187008"/>
            <a:ext cx="7056784" cy="394370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r_c_p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you = 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안냈다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you =="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안냈다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안냈으니까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내가 이겼다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return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you: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비겼다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and you =="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 or 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and you == 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 or 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and you == 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졌네ㅜㅜ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이겼다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안내면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진거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가위바위보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r_c_p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print("\n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안내면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진거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가위바위보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r_c_p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1389412"/>
            <a:ext cx="82089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매개변수에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인자값이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전달되지 않을 경우에 들어갈 기본 초기값을 설정가능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디폴트 매개변수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21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함수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49825" y="2348879"/>
            <a:ext cx="222499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내부 변수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9824" y="2854269"/>
            <a:ext cx="2016224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test(a):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 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 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a)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268760"/>
            <a:ext cx="6552728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내의 변수는 독립적이다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외부의 변수를 사용할 수 없고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함수내의 변수를 외부에서 사용할 수도 없다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8354" y="2348880"/>
            <a:ext cx="2479275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내부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91880" y="2854269"/>
            <a:ext cx="1852059" cy="200022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test(a):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test(5)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909149" y="2348880"/>
            <a:ext cx="2479275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내부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8611" y="2854269"/>
            <a:ext cx="1973981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test():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test()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3697" y="5733256"/>
            <a:ext cx="7164597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일반적인 변수의 경우</a:t>
            </a:r>
            <a:r>
              <a:rPr lang="en-US" altLang="ko-KR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생성한 지역에서만 사용이 가능하기 때문에 지역변수라고 부른다</a:t>
            </a:r>
            <a:endParaRPr lang="en-US" altLang="ko-KR" sz="15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6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685707"/>
            <a:ext cx="4320480" cy="619721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값을 함수에 전달 할 때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인자값을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사용하고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다시 전달 받을 때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16918" y="5036628"/>
            <a:ext cx="3978342" cy="646331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global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사용하면 함수가 독립적이지 않게 되기 때문에</a:t>
            </a:r>
            <a:endParaRPr lang="en-US" altLang="ko-KR" sz="1200" b="1" dirty="0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가급적 사용을 하지 않는다</a:t>
            </a:r>
            <a:endParaRPr lang="en-US" altLang="ko-KR" sz="12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4048" y="1685707"/>
            <a:ext cx="3528392" cy="619721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내에서 외부의 변수를 사용하려면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명령어를 사용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48952" y="2621811"/>
            <a:ext cx="2016224" cy="200022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test(x):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x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x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test(a)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a)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483943" y="2621811"/>
            <a:ext cx="2112393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test():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global a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a)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9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20460" y="2439586"/>
            <a:ext cx="222499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lambda1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11.lambda.py&gt;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0458" y="2944976"/>
            <a:ext cx="2224991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= lambda a, b: a + b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print(sum (3, 4))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268760"/>
            <a:ext cx="6552728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lambda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생성할 때 사용하는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동일한 역할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한 줄로 간결하게 만들 때 사용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01037" y="2439587"/>
            <a:ext cx="2479275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lambda2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94563" y="2944976"/>
            <a:ext cx="2232248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mylist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[lambda a, b:a+b, lambda a, b:a*b]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mylist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mylist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[0](3,4))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mylist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[1](3,4))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33968" y="5494121"/>
            <a:ext cx="5706535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lambda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리스트 안 처럼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사용할 수 없는 곳에도 사용 가능</a:t>
            </a:r>
            <a:endParaRPr lang="en-US" altLang="ko-KR" sz="15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딕셔너리에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자신이 좋아하는 영어단어를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넣고 그 단어의 뜻을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value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넣은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dic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이라는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딕셔너리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변수를 생성 후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find_word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인자로 넘겨 주면 함수 안에서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이용하여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value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찾는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find_word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만드시오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08" y="3295154"/>
            <a:ext cx="2124075" cy="227647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파일의 용량을 숫자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단위로 입력 받아서 크기를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byte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단위로 출력해주는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만들어보세요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1T = 1024 * 1024 * 1024 * 1024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1G = 1024 * 1024 * 1024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1M = 1024 * 1024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1K = 1024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2M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2,097,152byte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1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account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딕셔너리에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자신의 게임아이디와 비밀번호를 두 개 저장하고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upw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pw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입력받아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login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함수에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인자값으로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넘겨줘서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아이디와 비밀번호가 일치하면 로그인하는 함수를 만드시오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73" y="3507854"/>
            <a:ext cx="4191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73" y="4587974"/>
            <a:ext cx="27813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4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과목과 점수를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딕셔너리형태로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avg_score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함수에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인자값으로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넘겨줍니다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평균을 구할 과목이 추가되어도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계산가능하도록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키워드파라미터를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(**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kwargs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sum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사용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받은 숫자들의 평균을 구하는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My_Avg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만드시오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max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함수와 똑같은 기능을 하는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My_Max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만드시오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(*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args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7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95410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번호를 입력 받고 정답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출력하여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몇개가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일치하는지 계산하는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만드시오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정답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중복된 숫자가 저장되면 안됨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random.randint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사용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9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(Function) :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함수는 특정한 작업을 처리하기 위한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프로그램에서 동일하게 반복되는 부분을 독립된 프로그램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블록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한 번만 만들어 두고 필요할 때마다 호출해서 사용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5616" y="3305016"/>
            <a:ext cx="1091756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2x + 1 = 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50856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수학에서의 함수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84" b="100000" l="0" r="95765">
                        <a14:foregroundMark x1="38111" y1="5651" x2="38111" y2="5651"/>
                        <a14:foregroundMark x1="3257" y1="28596" x2="3257" y2="28596"/>
                        <a14:foregroundMark x1="2117" y1="29281" x2="37785" y2="4966"/>
                        <a14:foregroundMark x1="50163" y1="4452" x2="76710" y2="13870"/>
                        <a14:foregroundMark x1="38274" y1="5993" x2="49837" y2="3767"/>
                        <a14:foregroundMark x1="76059" y1="13870" x2="95277" y2="53082"/>
                        <a14:foregroundMark x1="95277" y1="52911" x2="95277" y2="95890"/>
                        <a14:foregroundMark x1="40228" y1="94007" x2="93485" y2="99829"/>
                        <a14:foregroundMark x1="40228" y1="94521" x2="1954" y2="71404"/>
                        <a14:foregroundMark x1="2443" y1="71747" x2="2606" y2="27568"/>
                        <a14:foregroundMark x1="9446" y1="52055" x2="52443" y2="10103"/>
                        <a14:foregroundMark x1="9446" y1="37671" x2="46254" y2="27568"/>
                        <a14:foregroundMark x1="16775" y1="47089" x2="81107" y2="57877"/>
                        <a14:foregroundMark x1="16775" y1="60103" x2="87622" y2="86301"/>
                        <a14:foregroundMark x1="56189" y1="85103" x2="80293" y2="92123"/>
                        <a14:foregroundMark x1="39739" y1="8390" x2="44137" y2="3253"/>
                        <a14:backgroundMark x1="27850" y1="4452" x2="326" y2="19863"/>
                        <a14:backgroundMark x1="26710" y1="5479" x2="17427" y2="11644"/>
                        <a14:backgroundMark x1="27850" y1="7705" x2="18241" y2="11815"/>
                        <a14:backgroundMark x1="27687" y1="10445" x2="24756" y2="7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20888"/>
            <a:ext cx="4032448" cy="383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1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71600" y="2285019"/>
            <a:ext cx="208823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함수사용의 장점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66880" y="2944976"/>
            <a:ext cx="400917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언제나 재사용이 가능하다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(ex&gt; print)</a:t>
            </a:r>
          </a:p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가독성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향상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에러검출용이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기능별 프로그램 관리가 용이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96136" y="2285019"/>
            <a:ext cx="208823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기본 구조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11692" y="2944976"/>
            <a:ext cx="212423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함수명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수행할 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수행할 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수행할 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00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72053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패스트푸드점에서 햄버거 주문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608" y="2668197"/>
            <a:ext cx="1611616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패스트푸드점 입장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95473" y="2345031"/>
            <a:ext cx="3168352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참깨빵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위에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순쇠고기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패티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특별한 소스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양상추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치즈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피클 양파까지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들어간 햄버거 주세요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04074" y="2668197"/>
            <a:ext cx="1138504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햄버거 제작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43608" y="5079595"/>
            <a:ext cx="1611616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패스트푸드점 입장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04074" y="5079595"/>
            <a:ext cx="1138504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햄버거 제작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841" y="5079595"/>
            <a:ext cx="1318239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빅맥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주세요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^^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5576" y="2020125"/>
            <a:ext cx="7704856" cy="165618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576" y="4769424"/>
            <a:ext cx="7704856" cy="103584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08167" y="2875946"/>
            <a:ext cx="423673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444208" y="2875946"/>
            <a:ext cx="423673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708167" y="5287344"/>
            <a:ext cx="1265674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436096" y="5287344"/>
            <a:ext cx="1431785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11560" y="4180365"/>
            <a:ext cx="78488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빅맥이라는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이름으로 함수화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0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30496" y="2123331"/>
            <a:ext cx="28083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정의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호출의 기본사용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8528" y="2884134"/>
            <a:ext cx="2520280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= x * 2 +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y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",result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",result)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40588" y="2123331"/>
            <a:ext cx="28083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정의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호출의 기본사용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28620" y="2884134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(a + b) /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result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(20, 30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(3, 17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(4, 7))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2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20551" y="2123331"/>
            <a:ext cx="28083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정의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호출의 기본형태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8583" y="2884134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a *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곱셈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(5,5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곱셈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(3,9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곱셈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(2,7))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72100" y="2884134"/>
            <a:ext cx="212423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함수명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수행할 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함수호출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함수호출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07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27584" y="1151488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여러가지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형태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1772816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(a + b) /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x,y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4048" y="1772816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(a + b) /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result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x,y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077072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x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y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y)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4048" y="4077072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x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y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result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y)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",result)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8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5797" y="1602408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여러가지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형태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8554" y="2223736"/>
            <a:ext cx="2952328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2 == 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짝수입니다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.“)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2 == 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짝수입니다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29283" y="1602408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2040" y="2223736"/>
            <a:ext cx="2952328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odd_even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2 == 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짝수입니다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odd_even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odd_even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9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5968</TotalTime>
  <Words>2133</Words>
  <Application>Microsoft Office PowerPoint</Application>
  <PresentationFormat>화면 슬라이드 쇼(4:3)</PresentationFormat>
  <Paragraphs>401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굴림</vt:lpstr>
      <vt:lpstr>Arial</vt:lpstr>
      <vt:lpstr>나눔스퀘어 Bold</vt:lpstr>
      <vt:lpstr>나눔스퀘어</vt:lpstr>
      <vt:lpstr>맑은 고딕</vt:lpstr>
      <vt:lpstr>나눔스퀘어 ExtraBold</vt:lpstr>
      <vt:lpstr>Wingdings</vt:lpstr>
      <vt:lpstr>나눔스퀘어라운드 Bold</vt:lpstr>
      <vt:lpstr>나눔명조 ExtraBold</vt:lpstr>
      <vt:lpstr>나눔고딕</vt:lpstr>
      <vt:lpstr>Office 테마</vt:lpstr>
      <vt:lpstr>PowerPoint 프레젠테이션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문제</vt:lpstr>
      <vt:lpstr>문제</vt:lpstr>
      <vt:lpstr>문제</vt:lpstr>
      <vt:lpstr>문제</vt:lpstr>
      <vt:lpstr>함수</vt:lpstr>
      <vt:lpstr>함수</vt:lpstr>
      <vt:lpstr>함수</vt:lpstr>
      <vt:lpstr>함수</vt:lpstr>
      <vt:lpstr>함수</vt:lpstr>
      <vt:lpstr>함수</vt:lpstr>
      <vt:lpstr>함수</vt:lpstr>
      <vt:lpstr>문제</vt:lpstr>
      <vt:lpstr>문제</vt:lpstr>
      <vt:lpstr>문제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2248</cp:revision>
  <dcterms:created xsi:type="dcterms:W3CDTF">2018-01-27T18:13:24Z</dcterms:created>
  <dcterms:modified xsi:type="dcterms:W3CDTF">2018-10-04T04:20:07Z</dcterms:modified>
</cp:coreProperties>
</file>