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18" r:id="rId2"/>
    <p:sldId id="330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13"/>
    </p:embeddedFont>
    <p:embeddedFont>
      <p:font typeface="나눔스퀘어라운드 Bold" panose="020B0600000101010101" pitchFamily="50" charset="-127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명조 ExtraBold" panose="02020603020101020101" pitchFamily="18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7035" autoAdjust="0"/>
  </p:normalViewPr>
  <p:slideViewPr>
    <p:cSldViewPr>
      <p:cViewPr varScale="1">
        <p:scale>
          <a:sx n="96" d="100"/>
          <a:sy n="96" d="100"/>
        </p:scale>
        <p:origin x="-4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11145" y="2169198"/>
            <a:ext cx="48497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ASCII Code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대문자이면 소문자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소문자이면 대문자로 변환하시오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추가문제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구글입사문제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42290" y="2564904"/>
            <a:ext cx="6161192" cy="14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10,000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숫자가 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몇번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나오는가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포함되어 있는 숫자의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갯수를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하는 것이 아니라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숫자를 모두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해야 한다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(※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예를들어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8808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3, 8888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해야 함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01.google.py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중간요소구하기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42290" y="1842794"/>
            <a:ext cx="6161192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홀수개의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입력으로 받고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중에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중간값을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가지는 숫자를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만드시오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ex1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2, 5, 3 =&gt; 3 ex2)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3, 5, 7, 1, 9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96" y="4005064"/>
            <a:ext cx="2819400" cy="129540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06" y="4005064"/>
            <a:ext cx="2543175" cy="1685925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2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3, 5</a:t>
            </a:r>
            <a:r>
              <a:rPr lang="ko-KR" altLang="en-US" dirty="0" smtClean="0"/>
              <a:t>의 배수의 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0941" y="2060848"/>
            <a:ext cx="6530110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자연수에서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배수를 구하면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3,5,6,9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이들의 총합은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자연수에서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3,5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배수의 총합을 구하라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반복문으로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먼저 작성 후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(comprehension)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 구현하시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03.3,5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배수의 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12" y="4535310"/>
            <a:ext cx="994768" cy="348812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사이냅소프트</a:t>
            </a:r>
            <a:r>
              <a:rPr lang="ko-KR" altLang="en-US" dirty="0" smtClean="0"/>
              <a:t> 면접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01391" y="1484784"/>
            <a:ext cx="5069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박씨와 이씨는 각각 몇 명 인가요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박주형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이름이 몇 번 반복되나요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중복을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제거한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이름을 출력하세요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중복을 제거한 이름을 오름차순으로 정렬하여 출력하세요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사이냅소프트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3" y="3356993"/>
            <a:ext cx="7733746" cy="222421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8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변환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30611" y="2169198"/>
            <a:ext cx="401076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변환하시오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 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4437112"/>
            <a:ext cx="2295525" cy="514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ASCII Code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2"/>
            <a:ext cx="3875854" cy="577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1988840"/>
            <a:ext cx="4176464" cy="230832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ASCII,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아스키코드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American Standard Code for Information Interchange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약자로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이해할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있는 수준의 언어를 표현해 표준화한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이해할 수 있는 언어는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Binary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밖에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영어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특수기호 등의 언어를 표현하기 위해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ASCII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코드표와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같이 각각의 문자들에 숫자를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매핑해두었다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9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55261" y="1988840"/>
            <a:ext cx="276146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("A"))#65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("Z"))#90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("a"))#97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("z"))#122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in "Hello Python":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),end = " ")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chr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(65))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chr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(90))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06.ASCIIcode.py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29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321</Words>
  <Application>Microsoft Office PowerPoint</Application>
  <PresentationFormat>화면 슬라이드 쇼(4:3)</PresentationFormat>
  <Paragraphs>52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Arial</vt:lpstr>
      <vt:lpstr>나눔스퀘어 ExtraBold</vt:lpstr>
      <vt:lpstr>나눔스퀘어라운드 Bold</vt:lpstr>
      <vt:lpstr>나눔고딕</vt:lpstr>
      <vt:lpstr>나눔스퀘어</vt:lpstr>
      <vt:lpstr>나눔스퀘어 Bold</vt:lpstr>
      <vt:lpstr>나눔명조 ExtraBold</vt:lpstr>
      <vt:lpstr>맑은 고딕</vt:lpstr>
      <vt:lpstr>Office 테마</vt:lpstr>
      <vt:lpstr>PowerPoint 프레젠테이션</vt:lpstr>
      <vt:lpstr>추가문제</vt:lpstr>
      <vt:lpstr>구글입사문제</vt:lpstr>
      <vt:lpstr>중간요소구하기</vt:lpstr>
      <vt:lpstr>3, 5의 배수의 합</vt:lpstr>
      <vt:lpstr>사이냅소프트 면접</vt:lpstr>
      <vt:lpstr>2진수 변환</vt:lpstr>
      <vt:lpstr>ASCII Code</vt:lpstr>
      <vt:lpstr>ASCII Code</vt:lpstr>
      <vt:lpstr>ASCII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2521</cp:revision>
  <dcterms:created xsi:type="dcterms:W3CDTF">2018-01-27T18:13:24Z</dcterms:created>
  <dcterms:modified xsi:type="dcterms:W3CDTF">2018-11-07T09:02:00Z</dcterms:modified>
</cp:coreProperties>
</file>