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18" r:id="rId2"/>
    <p:sldId id="330" r:id="rId3"/>
    <p:sldId id="368" r:id="rId4"/>
    <p:sldId id="441" r:id="rId5"/>
    <p:sldId id="442" r:id="rId6"/>
    <p:sldId id="444" r:id="rId7"/>
    <p:sldId id="445" r:id="rId8"/>
    <p:sldId id="446" r:id="rId9"/>
    <p:sldId id="443" r:id="rId10"/>
    <p:sldId id="447" r:id="rId11"/>
    <p:sldId id="448" r:id="rId12"/>
    <p:sldId id="449" r:id="rId13"/>
  </p:sldIdLst>
  <p:sldSz cx="9144000" cy="6858000" type="screen4x3"/>
  <p:notesSz cx="6858000" cy="9144000"/>
  <p:embeddedFontLst>
    <p:embeddedFont>
      <p:font typeface="나눔스퀘어" pitchFamily="50" charset="-127"/>
      <p:regular r:id="rId15"/>
    </p:embeddedFont>
    <p:embeddedFont>
      <p:font typeface="나눔명조 ExtraBold" pitchFamily="18" charset="-127"/>
      <p:bold r:id="rId16"/>
    </p:embeddedFont>
    <p:embeddedFont>
      <p:font typeface="나눔스퀘어 Bold" pitchFamily="50" charset="-127"/>
      <p:bold r:id="rId17"/>
    </p:embeddedFont>
    <p:embeddedFont>
      <p:font typeface="나눔스퀘어 ExtraBold" pitchFamily="50" charset="-127"/>
      <p:bold r:id="rId18"/>
    </p:embeddedFont>
    <p:embeddedFont>
      <p:font typeface="맑은 고딕" pitchFamily="50" charset="-127"/>
      <p:regular r:id="rId19"/>
      <p:bold r:id="rId20"/>
    </p:embeddedFont>
    <p:embeddedFont>
      <p:font typeface="나눔고딕" pitchFamily="50" charset="-127"/>
      <p:regular r:id="rId21"/>
      <p:bold r:id="rId22"/>
    </p:embeddedFont>
    <p:embeddedFont>
      <p:font typeface="나눔스퀘어라운드 Bold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37" d="100"/>
          <a:sy n="37" d="100"/>
        </p:scale>
        <p:origin x="-13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016" y="155679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592" y="2158695"/>
            <a:ext cx="3884980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 리스트에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단어를 입력해놓고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랜덤으로 리스트에서 단어를 뽑아서 보여주고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단어를 정확하게 입력하면 점수가 올라가는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Quiz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점수가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점까지 올라가면 게임 종료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58694"/>
            <a:ext cx="2971800" cy="42386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608" y="181840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07184" y="2420305"/>
            <a:ext cx="4392488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random.choice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가위바위보 게임을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어느쪽이든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판을 먼저 따는 쪽이 승리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4" y="3690610"/>
            <a:ext cx="2882014" cy="129614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608" y="181840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07184" y="2420305"/>
            <a:ext cx="45250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random.randint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 &amp; down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정답을 맞춘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누르면 종료하고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누르면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새게임을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3"/>
          <a:stretch/>
        </p:blipFill>
        <p:spPr bwMode="auto">
          <a:xfrm>
            <a:off x="2207184" y="3789040"/>
            <a:ext cx="4033959" cy="17346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관련된 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이용해 시간을 잴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200" y="2780928"/>
            <a:ext cx="244827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t.localtime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2820" y="2132856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사용법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8356" y="2780928"/>
            <a:ext cx="390006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초를 마음속으로 세시오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초가 되면 다시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누르세요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end - start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걸린 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%.3f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"%abs(result - 3))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213285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이용한 스톱워치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01.time.py&gt;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5901204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타자연습을 하는 프로그램을 만들고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모듈을 이용하여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정답을 맞출 때 까지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시간이 걸렸는지 출력하는 프로그램을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08" y="3212976"/>
            <a:ext cx="4750028" cy="165618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규칙이 없는 임의의 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발생시키는 모듈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200" y="2780928"/>
            <a:ext cx="500696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print("100 ~ 109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(100, 109))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print("-10 ~ 0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(-10, 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 ~ 45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45))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2820" y="213285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1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12636" y="2204864"/>
            <a:ext cx="2846720" cy="32928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distance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(50, 200)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angle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(1, 360)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(distance)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(angle)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0256" y="1556792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2820" y="1772816"/>
            <a:ext cx="3459140" cy="429348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(input("1,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선택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값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맞췄습니다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아깝네요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0440" y="1268760"/>
            <a:ext cx="2907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함께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8056" y="1772816"/>
            <a:ext cx="3622376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(1, 9)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(1, 9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(input("%d + %d = "%(num1, num2)))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num1 + num2: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end - start &lt; 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8056" y="1268760"/>
            <a:ext cx="2907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함께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46486" y="1772816"/>
            <a:ext cx="2379020" cy="464280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doll = ["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피카츄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라이츄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파이리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꼬북이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while(doll):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input('''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===== 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형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뽑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 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&lt;Enter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누를 시 게임 시작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''')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print("**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인형 목록**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print(doll)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crain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돈을 넣으세요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select =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random.choice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(doll)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윙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딸캉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print("%s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뽑혔습니다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."%select)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doll.remove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(select)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인형을 모두 뽑았습니다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777737"/>
            <a:ext cx="290709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choice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5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72352" y="2158695"/>
            <a:ext cx="3884980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한 자리 구구단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Quiz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내도록 하세요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22" y="3212976"/>
            <a:ext cx="2862397" cy="268199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644</Words>
  <Application>Microsoft Office PowerPoint</Application>
  <PresentationFormat>화면 슬라이드 쇼(4:3)</PresentationFormat>
  <Paragraphs>139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나눔스퀘어</vt:lpstr>
      <vt:lpstr>나눔명조 ExtraBold</vt:lpstr>
      <vt:lpstr>나눔스퀘어 Bold</vt:lpstr>
      <vt:lpstr>나눔스퀘어 ExtraBold</vt:lpstr>
      <vt:lpstr>맑은 고딕</vt:lpstr>
      <vt:lpstr>나눔고딕</vt:lpstr>
      <vt:lpstr>나눔스퀘어라운드 Bold</vt:lpstr>
      <vt:lpstr>Wingdings</vt:lpstr>
      <vt:lpstr>Office 테마</vt:lpstr>
      <vt:lpstr>PowerPoint 프레젠테이션</vt:lpstr>
      <vt:lpstr>모듈</vt:lpstr>
      <vt:lpstr>함수</vt:lpstr>
      <vt:lpstr>문제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2269</cp:revision>
  <dcterms:created xsi:type="dcterms:W3CDTF">2018-01-27T18:13:24Z</dcterms:created>
  <dcterms:modified xsi:type="dcterms:W3CDTF">2019-01-02T01:20:08Z</dcterms:modified>
</cp:coreProperties>
</file>