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318" r:id="rId2"/>
    <p:sldId id="330" r:id="rId3"/>
    <p:sldId id="368" r:id="rId4"/>
    <p:sldId id="442" r:id="rId5"/>
    <p:sldId id="443" r:id="rId6"/>
    <p:sldId id="444" r:id="rId7"/>
    <p:sldId id="445" r:id="rId8"/>
    <p:sldId id="446" r:id="rId9"/>
    <p:sldId id="441" r:id="rId10"/>
  </p:sldIdLst>
  <p:sldSz cx="9144000" cy="6858000" type="screen4x3"/>
  <p:notesSz cx="6858000" cy="9144000"/>
  <p:embeddedFontLst>
    <p:embeddedFont>
      <p:font typeface="나눔스퀘어 Bold" panose="020B0600000101010101" pitchFamily="50" charset="-127"/>
      <p:bold r:id="rId12"/>
    </p:embeddedFont>
    <p:embeddedFont>
      <p:font typeface="나눔스퀘어라운드 Bold" panose="020B0600000101010101" pitchFamily="50" charset="-127"/>
      <p:bold r:id="rId13"/>
    </p:embeddedFont>
    <p:embeddedFont>
      <p:font typeface="나눔스퀘어" panose="020B0600000101010101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나눔고딕" panose="020D0604000000000000" pitchFamily="50" charset="-127"/>
      <p:regular r:id="rId17"/>
      <p:bold r:id="rId18"/>
    </p:embeddedFont>
    <p:embeddedFont>
      <p:font typeface="나눔명조 ExtraBold" panose="02020603020101020101" pitchFamily="18" charset="-127"/>
      <p:bold r:id="rId19"/>
    </p:embeddedFont>
    <p:embeddedFont>
      <p:font typeface="나눔스퀘어 ExtraBold" panose="020B0600000101010101" pitchFamily="50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>
      <p:cViewPr>
        <p:scale>
          <a:sx n="100" d="100"/>
          <a:sy n="100" d="100"/>
        </p:scale>
        <p:origin x="-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파일 입출력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75656" y="1502782"/>
            <a:ext cx="252028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입출력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86306" y="2366878"/>
            <a:ext cx="57874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프로그램을 실행하였다가 종료하게 되면 모든 데이터가 사라지게 된다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실행한 프로그램의 데이터를 저장할 수 있는 것을 파일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[File]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한다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파일은 크게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가지로 나눌 수 있는데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 파일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”, “2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 파일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 파일은 프로그램마다 열수 있는 방법이 달라 매우 복잡하다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Ex&gt; .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avi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.jpg .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png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.gif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등등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 파일은 텍스트 편집 프로그램으로 열 수가 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35596" y="1052736"/>
            <a:ext cx="252028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입출력 사용 방법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547664" y="1907014"/>
            <a:ext cx="1368152" cy="47147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열기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23928" y="1702702"/>
            <a:ext cx="1368152" cy="880099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파일사용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00192" y="1907014"/>
            <a:ext cx="1368152" cy="47147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닫기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059832" y="2150753"/>
            <a:ext cx="792088" cy="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437009" y="2150753"/>
            <a:ext cx="792088" cy="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11660" y="2582801"/>
            <a:ext cx="136815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open()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43907" y="2582801"/>
            <a:ext cx="1728193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write(), read()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20171" y="2582801"/>
            <a:ext cx="1728193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close()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35596" y="3305962"/>
            <a:ext cx="25202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열기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367" y="3891944"/>
            <a:ext cx="6539273" cy="240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6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99592" y="1780976"/>
            <a:ext cx="25202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출력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79612" y="2186280"/>
            <a:ext cx="378042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내장함수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write()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사용한다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1650" y="2834352"/>
            <a:ext cx="3096344" cy="30777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파일변수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.write(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내에 출력할 내용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01.write.py&gt;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56732" y="2182982"/>
            <a:ext cx="378042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출력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0112" y="2834352"/>
            <a:ext cx="223224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 = open("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new.txt",'w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f.write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출력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f.close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79612" y="4221088"/>
            <a:ext cx="450050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입력이나 파일 출력은 동작하는 프로그램이 기준 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1650" y="4777988"/>
            <a:ext cx="3096344" cy="52322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출력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입력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2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01.write.py&gt;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47664" y="1376638"/>
            <a:ext cx="378042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출력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71044" y="2028008"/>
            <a:ext cx="5537260" cy="160043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 = open("C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:\\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본인 폴더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\\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17.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입출력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\\student.txt",'w')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 x in range(1, 5 + 1):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name = input("%d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 학생이름 입력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"%x)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data = "%d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%s \n"%(x, name)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f.write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(data)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f.close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7664" y="4073774"/>
            <a:ext cx="496855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with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파일 출력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(with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끝나면 자동으로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close)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71044" y="4725144"/>
            <a:ext cx="6689388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with open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:\\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본인 폴더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\\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17.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입출력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\\student.txt",'w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') as f: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 x in range(1, 5 + 1):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name = input("%d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 학생이름 입력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"%x)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data = "%d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%s \n"%(x, name)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f.write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(data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7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99592" y="1780976"/>
            <a:ext cx="25202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입력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79612" y="2186280"/>
            <a:ext cx="486054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입력에는 파일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여러가지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내장함수가 사용된다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02.read.py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9592" y="2996952"/>
            <a:ext cx="763284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readline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파일내용을 한 줄씩 읽어내 입력한다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본인 폴더에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read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생성 후 실습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7664" y="3648322"/>
            <a:ext cx="5105212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 = open("C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:\\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본인 폴더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\\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17.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입출력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\\read.txt",'r')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print(type(f))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while True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f.readline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if line: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print(line)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else: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break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f.close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00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99592" y="1780976"/>
            <a:ext cx="25202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 내용 추가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79612" y="2186280"/>
            <a:ext cx="67327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쓰기모드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(w)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열면 기준에 있던 내용이 모두 삭제된다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원래 있던 내용을 유지하고 새로운 내용을 추가하려면 추가 모드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사용해야 한다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02.read.py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73778" y="3648322"/>
            <a:ext cx="374441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 = open("C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:\\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본인 폴더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\\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read.txt",'a')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f.write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("\n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오늘도 열심히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파이썬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합시다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!!")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f.close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08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5901204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사용자의 입력을 파일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test.txt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저장하는 프로그램을 작성하시오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프로그램을 다시 실행할 시 기존 작성된 내용을 유지하고 새로 입력한 내용이 추가되어야 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62532" y="3475169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79108" y="4077072"/>
            <a:ext cx="6045220" cy="30777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abc.txt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파일의 순서를 거꾸로 읽어서 출력하고 저장하는 프로그램을 작성하시오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6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6091</TotalTime>
  <Words>511</Words>
  <Application>Microsoft Office PowerPoint</Application>
  <PresentationFormat>화면 슬라이드 쇼(4:3)</PresentationFormat>
  <Paragraphs>86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굴림</vt:lpstr>
      <vt:lpstr>Arial</vt:lpstr>
      <vt:lpstr>나눔스퀘어 Bold</vt:lpstr>
      <vt:lpstr>나눔스퀘어라운드 Bold</vt:lpstr>
      <vt:lpstr>나눔스퀘어</vt:lpstr>
      <vt:lpstr>맑은 고딕</vt:lpstr>
      <vt:lpstr>Wingdings</vt:lpstr>
      <vt:lpstr>나눔고딕</vt:lpstr>
      <vt:lpstr>나눔명조 ExtraBold</vt:lpstr>
      <vt:lpstr>나눔스퀘어 ExtraBold</vt:lpstr>
      <vt:lpstr>Office 테마</vt:lpstr>
      <vt:lpstr>PowerPoint 프레젠테이션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2325</cp:revision>
  <dcterms:created xsi:type="dcterms:W3CDTF">2018-01-27T18:13:24Z</dcterms:created>
  <dcterms:modified xsi:type="dcterms:W3CDTF">2018-11-06T03:55:49Z</dcterms:modified>
</cp:coreProperties>
</file>