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6" r:id="rId3"/>
    <p:sldId id="299" r:id="rId4"/>
    <p:sldId id="300" r:id="rId5"/>
    <p:sldId id="301" r:id="rId6"/>
    <p:sldId id="304" r:id="rId7"/>
    <p:sldId id="305" r:id="rId8"/>
    <p:sldId id="306" r:id="rId9"/>
    <p:sldId id="307" r:id="rId10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8120" autoAdjust="0"/>
  </p:normalViewPr>
  <p:slideViewPr>
    <p:cSldViewPr>
      <p:cViewPr>
        <p:scale>
          <a:sx n="100" d="100"/>
          <a:sy n="100" d="100"/>
        </p:scale>
        <p:origin x="216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2019-08-17-Sat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2019-08-17-Sat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7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1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7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2019-08-17-Sat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딥러닝 기반 </a:t>
            </a:r>
            <a:br>
              <a:rPr lang="en-US" altLang="ko-KR" sz="2800" dirty="0"/>
            </a:br>
            <a:r>
              <a:rPr lang="ko-KR" altLang="en-US" sz="2800" dirty="0"/>
              <a:t>지역별 사투리 억양 유사도 분석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 for(Man)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2019. 08. 09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1008289"/>
          </a:xfrm>
        </p:spPr>
        <p:txBody>
          <a:bodyPr/>
          <a:lstStyle/>
          <a:p>
            <a:r>
              <a:rPr lang="en-US" altLang="ko-KR" dirty="0"/>
              <a:t>2019.08.09 </a:t>
            </a:r>
            <a:r>
              <a:rPr lang="ko-KR" altLang="en-US" dirty="0"/>
              <a:t>초안</a:t>
            </a:r>
            <a:endParaRPr lang="en-US" altLang="ko-KR" dirty="0"/>
          </a:p>
          <a:p>
            <a:r>
              <a:rPr lang="en-US" altLang="ko-KR" dirty="0"/>
              <a:t>2019.08.13 </a:t>
            </a:r>
            <a:r>
              <a:rPr lang="ko-KR" altLang="en-US" dirty="0"/>
              <a:t>디자인 적용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딥러닝 기반 </a:t>
            </a:r>
            <a:br>
              <a:rPr lang="en-US" altLang="ko-KR" dirty="0"/>
            </a:br>
            <a:r>
              <a:rPr lang="ko-KR" altLang="en-US" dirty="0"/>
              <a:t>지역별 사투리 억양 유사도 분석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6599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078BD9-9F42-4FEC-B004-D7B6104BA995}"/>
              </a:ext>
            </a:extLst>
          </p:cNvPr>
          <p:cNvSpPr/>
          <p:nvPr/>
        </p:nvSpPr>
        <p:spPr>
          <a:xfrm>
            <a:off x="1330476" y="678095"/>
            <a:ext cx="1054996" cy="61961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ea typeface="가는둥근제목체"/>
              </a:rPr>
              <a:t>앱 실행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67040E-34CE-4B5B-A5EA-DF1F685570FF}"/>
              </a:ext>
            </a:extLst>
          </p:cNvPr>
          <p:cNvCxnSpPr>
            <a:cxnSpLocks/>
            <a:stCxn id="96" idx="2"/>
            <a:endCxn id="78" idx="0"/>
          </p:cNvCxnSpPr>
          <p:nvPr/>
        </p:nvCxnSpPr>
        <p:spPr>
          <a:xfrm>
            <a:off x="1854588" y="2131523"/>
            <a:ext cx="1" cy="196194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6841922-0919-44E4-8DA1-940A5C554A9D}"/>
              </a:ext>
            </a:extLst>
          </p:cNvPr>
          <p:cNvCxnSpPr>
            <a:cxnSpLocks/>
            <a:stCxn id="44" idx="4"/>
            <a:endCxn id="96" idx="0"/>
          </p:cNvCxnSpPr>
          <p:nvPr/>
        </p:nvCxnSpPr>
        <p:spPr>
          <a:xfrm flipH="1">
            <a:off x="1854588" y="1297707"/>
            <a:ext cx="3386" cy="291185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83F8A5E-4641-4136-BAB5-E202A7F37F5F}"/>
              </a:ext>
            </a:extLst>
          </p:cNvPr>
          <p:cNvSpPr/>
          <p:nvPr/>
        </p:nvSpPr>
        <p:spPr>
          <a:xfrm>
            <a:off x="1297734" y="2327717"/>
            <a:ext cx="1113709" cy="488447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녹음시작</a:t>
            </a:r>
            <a:br>
              <a:rPr kumimoji="0" lang="en-US" altLang="ko-KR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</a:br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타이머시작</a:t>
            </a:r>
          </a:p>
        </p:txBody>
      </p:sp>
      <p:sp>
        <p:nvSpPr>
          <p:cNvPr id="96" name="순서도: 카드 95">
            <a:extLst>
              <a:ext uri="{FF2B5EF4-FFF2-40B4-BE49-F238E27FC236}">
                <a16:creationId xmlns:a16="http://schemas.microsoft.com/office/drawing/2014/main" id="{1FF64329-B86F-4E78-984C-6172B1F97882}"/>
              </a:ext>
            </a:extLst>
          </p:cNvPr>
          <p:cNvSpPr/>
          <p:nvPr/>
        </p:nvSpPr>
        <p:spPr>
          <a:xfrm>
            <a:off x="1297734" y="1588892"/>
            <a:ext cx="1113708" cy="542631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녹음버튼 클릭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D5F14EB-7DDD-4EAC-B343-F2C5C7AE79BA}"/>
              </a:ext>
            </a:extLst>
          </p:cNvPr>
          <p:cNvCxnSpPr>
            <a:cxnSpLocks/>
            <a:stCxn id="115" idx="2"/>
            <a:endCxn id="120" idx="0"/>
          </p:cNvCxnSpPr>
          <p:nvPr/>
        </p:nvCxnSpPr>
        <p:spPr>
          <a:xfrm>
            <a:off x="1854588" y="3550928"/>
            <a:ext cx="1" cy="190249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순서도: 카드 114">
            <a:extLst>
              <a:ext uri="{FF2B5EF4-FFF2-40B4-BE49-F238E27FC236}">
                <a16:creationId xmlns:a16="http://schemas.microsoft.com/office/drawing/2014/main" id="{2813313F-2C2E-4051-979E-CDABF069F90C}"/>
              </a:ext>
            </a:extLst>
          </p:cNvPr>
          <p:cNvSpPr/>
          <p:nvPr/>
        </p:nvSpPr>
        <p:spPr>
          <a:xfrm>
            <a:off x="1297734" y="3002500"/>
            <a:ext cx="1113708" cy="548428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정지버튼 클릭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76646A6-1C11-4B1D-9CA6-9C253E15621E}"/>
              </a:ext>
            </a:extLst>
          </p:cNvPr>
          <p:cNvCxnSpPr>
            <a:cxnSpLocks/>
            <a:stCxn id="78" idx="2"/>
            <a:endCxn id="115" idx="0"/>
          </p:cNvCxnSpPr>
          <p:nvPr/>
        </p:nvCxnSpPr>
        <p:spPr>
          <a:xfrm flipH="1">
            <a:off x="1854588" y="2816164"/>
            <a:ext cx="1" cy="186336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C8FBD62-041A-4A4A-A96C-C42AE21D7F20}"/>
              </a:ext>
            </a:extLst>
          </p:cNvPr>
          <p:cNvSpPr/>
          <p:nvPr/>
        </p:nvSpPr>
        <p:spPr>
          <a:xfrm>
            <a:off x="1297734" y="3741177"/>
            <a:ext cx="1113709" cy="44404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녹음 저장</a:t>
            </a:r>
            <a:br>
              <a:rPr kumimoji="0" lang="en-US" altLang="ko-KR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</a:br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타이머 종료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034C8C9-67AF-43A0-9DA0-B5956EE9F680}"/>
              </a:ext>
            </a:extLst>
          </p:cNvPr>
          <p:cNvSpPr/>
          <p:nvPr/>
        </p:nvSpPr>
        <p:spPr>
          <a:xfrm>
            <a:off x="1297734" y="4418986"/>
            <a:ext cx="1113708" cy="44180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녹음파일</a:t>
            </a:r>
            <a:endParaRPr kumimoji="0" lang="en-US" altLang="ko-KR" sz="1100" dirty="0">
              <a:solidFill>
                <a:schemeClr val="tx1"/>
              </a:solidFill>
              <a:latin typeface="가는둥근제목체" pitchFamily="18" charset="-127"/>
              <a:ea typeface="가는둥근제목체"/>
            </a:endParaRPr>
          </a:p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서버전송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185C159-A6C3-4AC8-AF8E-A3516E2DC85C}"/>
              </a:ext>
            </a:extLst>
          </p:cNvPr>
          <p:cNvCxnSpPr>
            <a:cxnSpLocks/>
            <a:stCxn id="120" idx="2"/>
            <a:endCxn id="124" idx="0"/>
          </p:cNvCxnSpPr>
          <p:nvPr/>
        </p:nvCxnSpPr>
        <p:spPr>
          <a:xfrm flipH="1">
            <a:off x="1854588" y="4185220"/>
            <a:ext cx="1" cy="233766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2107E43-3743-4A5F-AE5C-14340ECFCD7B}"/>
              </a:ext>
            </a:extLst>
          </p:cNvPr>
          <p:cNvCxnSpPr>
            <a:cxnSpLocks/>
            <a:stCxn id="124" idx="2"/>
            <a:endCxn id="134" idx="0"/>
          </p:cNvCxnSpPr>
          <p:nvPr/>
        </p:nvCxnSpPr>
        <p:spPr>
          <a:xfrm flipH="1">
            <a:off x="1849789" y="4860788"/>
            <a:ext cx="4799" cy="281665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순서도: 문서 133">
            <a:extLst>
              <a:ext uri="{FF2B5EF4-FFF2-40B4-BE49-F238E27FC236}">
                <a16:creationId xmlns:a16="http://schemas.microsoft.com/office/drawing/2014/main" id="{94E9768E-1D2D-4807-8904-65589121046C}"/>
              </a:ext>
            </a:extLst>
          </p:cNvPr>
          <p:cNvSpPr/>
          <p:nvPr/>
        </p:nvSpPr>
        <p:spPr>
          <a:xfrm>
            <a:off x="1314106" y="5142453"/>
            <a:ext cx="1071366" cy="544621"/>
          </a:xfrm>
          <a:prstGeom prst="flowChartDocumen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ea typeface="가는둥근제목체"/>
              </a:rPr>
              <a:t>서버에서 받은 결과 출력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89B10BF-5C6E-4A46-BB1C-A3AECCC4B6D2}"/>
              </a:ext>
            </a:extLst>
          </p:cNvPr>
          <p:cNvCxnSpPr>
            <a:cxnSpLocks/>
            <a:stCxn id="134" idx="2"/>
            <a:endCxn id="144" idx="0"/>
          </p:cNvCxnSpPr>
          <p:nvPr/>
        </p:nvCxnSpPr>
        <p:spPr>
          <a:xfrm>
            <a:off x="1849789" y="5651069"/>
            <a:ext cx="8185" cy="280376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D559E236-67D0-45B5-9D9F-9E41F60B72EB}"/>
              </a:ext>
            </a:extLst>
          </p:cNvPr>
          <p:cNvSpPr/>
          <p:nvPr/>
        </p:nvSpPr>
        <p:spPr>
          <a:xfrm>
            <a:off x="1330476" y="5931445"/>
            <a:ext cx="1054996" cy="61961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ea typeface="가는둥근제목체"/>
              </a:rPr>
              <a:t>앱 종료</a:t>
            </a:r>
          </a:p>
        </p:txBody>
      </p:sp>
      <p:sp>
        <p:nvSpPr>
          <p:cNvPr id="153" name="순서도: 카드 152">
            <a:extLst>
              <a:ext uri="{FF2B5EF4-FFF2-40B4-BE49-F238E27FC236}">
                <a16:creationId xmlns:a16="http://schemas.microsoft.com/office/drawing/2014/main" id="{F9383D8A-BF22-46C6-901C-1AA617872FA0}"/>
              </a:ext>
            </a:extLst>
          </p:cNvPr>
          <p:cNvSpPr/>
          <p:nvPr/>
        </p:nvSpPr>
        <p:spPr>
          <a:xfrm>
            <a:off x="3158116" y="1616641"/>
            <a:ext cx="1113708" cy="542631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저장된 녹음</a:t>
            </a:r>
            <a:endParaRPr kumimoji="0" lang="en-US" altLang="ko-KR" sz="1100" dirty="0">
              <a:solidFill>
                <a:schemeClr val="tx1"/>
              </a:solidFill>
              <a:latin typeface="가는둥근제목체" pitchFamily="18" charset="-127"/>
              <a:ea typeface="가는둥근제목체"/>
            </a:endParaRPr>
          </a:p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탭 클릭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5A733D7-DB7D-4F7E-BB32-B30B889F7549}"/>
              </a:ext>
            </a:extLst>
          </p:cNvPr>
          <p:cNvCxnSpPr>
            <a:cxnSpLocks/>
            <a:stCxn id="153" idx="2"/>
            <a:endCxn id="179" idx="0"/>
          </p:cNvCxnSpPr>
          <p:nvPr/>
        </p:nvCxnSpPr>
        <p:spPr>
          <a:xfrm flipH="1">
            <a:off x="3714969" y="2159272"/>
            <a:ext cx="1" cy="265192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A13F1762-0935-40C8-980D-1D64DBC867E2}"/>
              </a:ext>
            </a:extLst>
          </p:cNvPr>
          <p:cNvCxnSpPr>
            <a:cxnSpLocks/>
            <a:stCxn id="170" idx="2"/>
            <a:endCxn id="124" idx="3"/>
          </p:cNvCxnSpPr>
          <p:nvPr/>
        </p:nvCxnSpPr>
        <p:spPr>
          <a:xfrm rot="5400000">
            <a:off x="2727382" y="3652299"/>
            <a:ext cx="671649" cy="1303527"/>
          </a:xfrm>
          <a:prstGeom prst="bentConnector2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6CC903C8-5E47-4B5D-9CCD-E44AD0B26D15}"/>
              </a:ext>
            </a:extLst>
          </p:cNvPr>
          <p:cNvCxnSpPr>
            <a:cxnSpLocks/>
            <a:stCxn id="44" idx="6"/>
            <a:endCxn id="153" idx="0"/>
          </p:cNvCxnSpPr>
          <p:nvPr/>
        </p:nvCxnSpPr>
        <p:spPr>
          <a:xfrm>
            <a:off x="2385472" y="987901"/>
            <a:ext cx="1329498" cy="628740"/>
          </a:xfrm>
          <a:prstGeom prst="bentConnector2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순서도: 판단 169">
            <a:extLst>
              <a:ext uri="{FF2B5EF4-FFF2-40B4-BE49-F238E27FC236}">
                <a16:creationId xmlns:a16="http://schemas.microsoft.com/office/drawing/2014/main" id="{F2EFC9F8-735C-4D7C-8CEA-03A7975D76F0}"/>
              </a:ext>
            </a:extLst>
          </p:cNvPr>
          <p:cNvSpPr/>
          <p:nvPr/>
        </p:nvSpPr>
        <p:spPr>
          <a:xfrm>
            <a:off x="3158115" y="3249417"/>
            <a:ext cx="1113708" cy="718821"/>
          </a:xfrm>
          <a:prstGeom prst="flowChartDecision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</a:rPr>
              <a:t>길게 터치했나</a:t>
            </a:r>
            <a:r>
              <a:rPr lang="en-US" altLang="ko-KR" sz="1000" dirty="0">
                <a:solidFill>
                  <a:schemeClr val="tx2"/>
                </a:solidFill>
              </a:rPr>
              <a:t>?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79" name="순서도: 카드 178">
            <a:extLst>
              <a:ext uri="{FF2B5EF4-FFF2-40B4-BE49-F238E27FC236}">
                <a16:creationId xmlns:a16="http://schemas.microsoft.com/office/drawing/2014/main" id="{EF39C5E7-9ED2-4731-8327-88BE208CE4B8}"/>
              </a:ext>
            </a:extLst>
          </p:cNvPr>
          <p:cNvSpPr/>
          <p:nvPr/>
        </p:nvSpPr>
        <p:spPr>
          <a:xfrm>
            <a:off x="3158115" y="2424464"/>
            <a:ext cx="1113708" cy="493162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파일 클릭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02E5F55A-B660-4988-962A-90232DC9F0A3}"/>
              </a:ext>
            </a:extLst>
          </p:cNvPr>
          <p:cNvCxnSpPr>
            <a:stCxn id="179" idx="2"/>
            <a:endCxn id="170" idx="0"/>
          </p:cNvCxnSpPr>
          <p:nvPr/>
        </p:nvCxnSpPr>
        <p:spPr>
          <a:xfrm>
            <a:off x="3714969" y="2917626"/>
            <a:ext cx="0" cy="331791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D242C939-8F5A-41FD-B4FE-A9EDCCE27993}"/>
              </a:ext>
            </a:extLst>
          </p:cNvPr>
          <p:cNvSpPr/>
          <p:nvPr/>
        </p:nvSpPr>
        <p:spPr>
          <a:xfrm>
            <a:off x="7098218" y="2436312"/>
            <a:ext cx="1113708" cy="44180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 공유</a:t>
            </a: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F7D09FF5-FA55-43DC-BC68-32712DB51711}"/>
              </a:ext>
            </a:extLst>
          </p:cNvPr>
          <p:cNvSpPr/>
          <p:nvPr/>
        </p:nvSpPr>
        <p:spPr>
          <a:xfrm>
            <a:off x="7101666" y="3385899"/>
            <a:ext cx="1113709" cy="44180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파일이름변경</a:t>
            </a: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E2BC472E-D31B-42FF-AB6C-4C830EDC63DF}"/>
              </a:ext>
            </a:extLst>
          </p:cNvPr>
          <p:cNvSpPr/>
          <p:nvPr/>
        </p:nvSpPr>
        <p:spPr>
          <a:xfrm>
            <a:off x="7095169" y="4251439"/>
            <a:ext cx="1113709" cy="44180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 삭제</a:t>
            </a: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FC6137DF-1F9F-4A1E-BD13-DA2671E38DF8}"/>
              </a:ext>
            </a:extLst>
          </p:cNvPr>
          <p:cNvCxnSpPr>
            <a:cxnSpLocks/>
            <a:stCxn id="47" idx="3"/>
            <a:endCxn id="203" idx="1"/>
          </p:cNvCxnSpPr>
          <p:nvPr/>
        </p:nvCxnSpPr>
        <p:spPr>
          <a:xfrm flipV="1">
            <a:off x="6333779" y="2657213"/>
            <a:ext cx="764439" cy="1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14B19061-B047-42A0-A520-944DBA297BD3}"/>
              </a:ext>
            </a:extLst>
          </p:cNvPr>
          <p:cNvCxnSpPr>
            <a:cxnSpLocks/>
            <a:stCxn id="55" idx="3"/>
            <a:endCxn id="208" idx="1"/>
          </p:cNvCxnSpPr>
          <p:nvPr/>
        </p:nvCxnSpPr>
        <p:spPr>
          <a:xfrm flipV="1">
            <a:off x="6333780" y="3606800"/>
            <a:ext cx="767886" cy="2532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ACAE8D1E-2DD4-4FEF-ACA1-87CAB0F95FC9}"/>
              </a:ext>
            </a:extLst>
          </p:cNvPr>
          <p:cNvCxnSpPr>
            <a:cxnSpLocks/>
            <a:stCxn id="203" idx="3"/>
            <a:endCxn id="144" idx="6"/>
          </p:cNvCxnSpPr>
          <p:nvPr/>
        </p:nvCxnSpPr>
        <p:spPr>
          <a:xfrm flipH="1">
            <a:off x="2385472" y="2657213"/>
            <a:ext cx="5826454" cy="3584038"/>
          </a:xfrm>
          <a:prstGeom prst="bentConnector3">
            <a:avLst>
              <a:gd name="adj1" fmla="val -3923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BB8A57-BD14-4839-8A7D-1155D836EC43}"/>
              </a:ext>
            </a:extLst>
          </p:cNvPr>
          <p:cNvCxnSpPr>
            <a:cxnSpLocks/>
            <a:stCxn id="208" idx="3"/>
            <a:endCxn id="144" idx="6"/>
          </p:cNvCxnSpPr>
          <p:nvPr/>
        </p:nvCxnSpPr>
        <p:spPr>
          <a:xfrm flipH="1">
            <a:off x="2385472" y="3606800"/>
            <a:ext cx="5829903" cy="2634451"/>
          </a:xfrm>
          <a:prstGeom prst="bentConnector3">
            <a:avLst>
              <a:gd name="adj1" fmla="val -3921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2A90F16-2716-427F-BF9C-B2AC8F47DAB1}"/>
              </a:ext>
            </a:extLst>
          </p:cNvPr>
          <p:cNvCxnSpPr>
            <a:cxnSpLocks/>
            <a:stCxn id="210" idx="3"/>
            <a:endCxn id="144" idx="6"/>
          </p:cNvCxnSpPr>
          <p:nvPr/>
        </p:nvCxnSpPr>
        <p:spPr>
          <a:xfrm flipH="1">
            <a:off x="2385472" y="4472340"/>
            <a:ext cx="5823406" cy="1768911"/>
          </a:xfrm>
          <a:prstGeom prst="bentConnector3">
            <a:avLst>
              <a:gd name="adj1" fmla="val -3926"/>
            </a:avLst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순서도: 카드 46">
            <a:extLst>
              <a:ext uri="{FF2B5EF4-FFF2-40B4-BE49-F238E27FC236}">
                <a16:creationId xmlns:a16="http://schemas.microsoft.com/office/drawing/2014/main" id="{04C28DBF-6C78-414D-B739-C7F92FB5D9E9}"/>
              </a:ext>
            </a:extLst>
          </p:cNvPr>
          <p:cNvSpPr/>
          <p:nvPr/>
        </p:nvSpPr>
        <p:spPr>
          <a:xfrm>
            <a:off x="5220071" y="2385898"/>
            <a:ext cx="1113708" cy="542631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파일 공유클릭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0102F-A43A-4C7B-ABB0-F507778BC552}"/>
              </a:ext>
            </a:extLst>
          </p:cNvPr>
          <p:cNvSpPr txBox="1"/>
          <p:nvPr/>
        </p:nvSpPr>
        <p:spPr>
          <a:xfrm>
            <a:off x="4228144" y="3252820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</a:rPr>
              <a:t>예</a:t>
            </a:r>
            <a:endParaRPr lang="en-US" altLang="ko-KR" sz="1000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433917-D7AE-4732-B606-41A156284BE6}"/>
              </a:ext>
            </a:extLst>
          </p:cNvPr>
          <p:cNvSpPr txBox="1"/>
          <p:nvPr/>
        </p:nvSpPr>
        <p:spPr>
          <a:xfrm>
            <a:off x="3806625" y="4113254"/>
            <a:ext cx="587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2"/>
                </a:solidFill>
              </a:rPr>
              <a:t>아니오</a:t>
            </a:r>
            <a:endParaRPr lang="en-US" altLang="ko-KR" sz="1000" dirty="0">
              <a:solidFill>
                <a:schemeClr val="tx2"/>
              </a:solidFill>
            </a:endParaRPr>
          </a:p>
        </p:txBody>
      </p:sp>
      <p:sp>
        <p:nvSpPr>
          <p:cNvPr id="55" name="순서도: 카드 54">
            <a:extLst>
              <a:ext uri="{FF2B5EF4-FFF2-40B4-BE49-F238E27FC236}">
                <a16:creationId xmlns:a16="http://schemas.microsoft.com/office/drawing/2014/main" id="{116DAF15-85AB-4073-92E2-7A0484259371}"/>
              </a:ext>
            </a:extLst>
          </p:cNvPr>
          <p:cNvSpPr/>
          <p:nvPr/>
        </p:nvSpPr>
        <p:spPr>
          <a:xfrm>
            <a:off x="5220072" y="3338016"/>
            <a:ext cx="1113708" cy="542631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파일 이름변경클릭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E5F98C0-9962-4456-8F60-2E8BF91616C1}"/>
              </a:ext>
            </a:extLst>
          </p:cNvPr>
          <p:cNvCxnSpPr>
            <a:cxnSpLocks/>
            <a:stCxn id="117" idx="3"/>
            <a:endCxn id="210" idx="1"/>
          </p:cNvCxnSpPr>
          <p:nvPr/>
        </p:nvCxnSpPr>
        <p:spPr>
          <a:xfrm>
            <a:off x="6333779" y="4468524"/>
            <a:ext cx="761390" cy="3816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1586201-DD5B-4D6C-BD8F-4318B63175DF}"/>
              </a:ext>
            </a:extLst>
          </p:cNvPr>
          <p:cNvCxnSpPr>
            <a:stCxn id="170" idx="3"/>
            <a:endCxn id="47" idx="1"/>
          </p:cNvCxnSpPr>
          <p:nvPr/>
        </p:nvCxnSpPr>
        <p:spPr>
          <a:xfrm flipV="1">
            <a:off x="4271823" y="2657214"/>
            <a:ext cx="948248" cy="951614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704B312-82D7-49B1-B310-B139DAA89EFB}"/>
              </a:ext>
            </a:extLst>
          </p:cNvPr>
          <p:cNvCxnSpPr>
            <a:stCxn id="170" idx="3"/>
            <a:endCxn id="55" idx="1"/>
          </p:cNvCxnSpPr>
          <p:nvPr/>
        </p:nvCxnSpPr>
        <p:spPr>
          <a:xfrm>
            <a:off x="4271823" y="3608828"/>
            <a:ext cx="948249" cy="504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순서도: 카드 116">
            <a:extLst>
              <a:ext uri="{FF2B5EF4-FFF2-40B4-BE49-F238E27FC236}">
                <a16:creationId xmlns:a16="http://schemas.microsoft.com/office/drawing/2014/main" id="{B588537D-5B4C-44DC-9DB8-2D0B043B379D}"/>
              </a:ext>
            </a:extLst>
          </p:cNvPr>
          <p:cNvSpPr/>
          <p:nvPr/>
        </p:nvSpPr>
        <p:spPr>
          <a:xfrm>
            <a:off x="5220071" y="4197208"/>
            <a:ext cx="1113708" cy="542631"/>
          </a:xfrm>
          <a:prstGeom prst="flowChartPunchedCar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100" dirty="0">
                <a:solidFill>
                  <a:schemeClr val="tx1"/>
                </a:solidFill>
                <a:latin typeface="가는둥근제목체" pitchFamily="18" charset="-127"/>
                <a:ea typeface="가는둥근제목체"/>
              </a:rPr>
              <a:t>파일 이름변경클릭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F31901CC-A836-45BC-828D-31BC894536CB}"/>
              </a:ext>
            </a:extLst>
          </p:cNvPr>
          <p:cNvCxnSpPr>
            <a:stCxn id="170" idx="3"/>
            <a:endCxn id="117" idx="1"/>
          </p:cNvCxnSpPr>
          <p:nvPr/>
        </p:nvCxnSpPr>
        <p:spPr>
          <a:xfrm>
            <a:off x="4271823" y="3608828"/>
            <a:ext cx="948248" cy="859696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BF5D6F-BF5A-4FE8-B5FE-2A885DF6CF2F}"/>
              </a:ext>
            </a:extLst>
          </p:cNvPr>
          <p:cNvSpPr/>
          <p:nvPr/>
        </p:nvSpPr>
        <p:spPr>
          <a:xfrm>
            <a:off x="3401098" y="917252"/>
            <a:ext cx="1190215" cy="37570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너의 억양은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6E55965-236B-498A-AB13-11BBF4BAA654}"/>
              </a:ext>
            </a:extLst>
          </p:cNvPr>
          <p:cNvSpPr/>
          <p:nvPr/>
        </p:nvSpPr>
        <p:spPr>
          <a:xfrm>
            <a:off x="1192577" y="2200977"/>
            <a:ext cx="1190215" cy="37570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녹음 탭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584F1F1-DA2B-4AE9-A7D0-F9E21A5A0228}"/>
              </a:ext>
            </a:extLst>
          </p:cNvPr>
          <p:cNvSpPr/>
          <p:nvPr/>
        </p:nvSpPr>
        <p:spPr>
          <a:xfrm>
            <a:off x="5772479" y="2200976"/>
            <a:ext cx="1190215" cy="37570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저장된 녹음 탭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27FEB3B-F897-4171-B003-69552A8C24D2}"/>
              </a:ext>
            </a:extLst>
          </p:cNvPr>
          <p:cNvSpPr/>
          <p:nvPr/>
        </p:nvSpPr>
        <p:spPr>
          <a:xfrm>
            <a:off x="3552928" y="3229659"/>
            <a:ext cx="1190215" cy="341551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 재전송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6F14E40-4C6E-4D4A-ABF7-3CDA8A6CBD1E}"/>
              </a:ext>
            </a:extLst>
          </p:cNvPr>
          <p:cNvSpPr/>
          <p:nvPr/>
        </p:nvSpPr>
        <p:spPr>
          <a:xfrm>
            <a:off x="7851154" y="3221845"/>
            <a:ext cx="1190215" cy="37570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 이름 변경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991A4BF-5EF1-4E4C-894C-5F2027CBF9E3}"/>
              </a:ext>
            </a:extLst>
          </p:cNvPr>
          <p:cNvSpPr/>
          <p:nvPr/>
        </p:nvSpPr>
        <p:spPr>
          <a:xfrm>
            <a:off x="6439172" y="3224200"/>
            <a:ext cx="1190215" cy="35918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 삭제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1174AE-A614-498C-9D0E-2032BF488FB6}"/>
              </a:ext>
            </a:extLst>
          </p:cNvPr>
          <p:cNvSpPr/>
          <p:nvPr/>
        </p:nvSpPr>
        <p:spPr>
          <a:xfrm>
            <a:off x="1197161" y="3201083"/>
            <a:ext cx="1190215" cy="37570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녹음</a:t>
            </a:r>
            <a:r>
              <a:rPr lang="en-US" altLang="ko-KR" sz="1100" dirty="0">
                <a:solidFill>
                  <a:schemeClr val="tx2"/>
                </a:solidFill>
              </a:rPr>
              <a:t>/</a:t>
            </a:r>
            <a:r>
              <a:rPr lang="ko-KR" altLang="en-US" sz="1100" dirty="0">
                <a:solidFill>
                  <a:schemeClr val="tx2"/>
                </a:solidFill>
              </a:rPr>
              <a:t>정지 버튼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E2DC7F5-B949-4FF6-89D5-185E9C3534A2}"/>
              </a:ext>
            </a:extLst>
          </p:cNvPr>
          <p:cNvSpPr/>
          <p:nvPr/>
        </p:nvSpPr>
        <p:spPr>
          <a:xfrm>
            <a:off x="5013468" y="3236475"/>
            <a:ext cx="1190215" cy="341551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파일 공유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EC5B84-6F43-4A7F-B8AB-2B562E586A40}"/>
              </a:ext>
            </a:extLst>
          </p:cNvPr>
          <p:cNvSpPr/>
          <p:nvPr/>
        </p:nvSpPr>
        <p:spPr>
          <a:xfrm>
            <a:off x="1194889" y="4282786"/>
            <a:ext cx="1190215" cy="37570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음성 입력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82D7577-15E6-4BD7-A2CA-8A4DE90865B2}"/>
              </a:ext>
            </a:extLst>
          </p:cNvPr>
          <p:cNvCxnSpPr>
            <a:stCxn id="8" idx="2"/>
            <a:endCxn id="51" idx="0"/>
          </p:cNvCxnSpPr>
          <p:nvPr/>
        </p:nvCxnSpPr>
        <p:spPr>
          <a:xfrm rot="5400000">
            <a:off x="2437937" y="642707"/>
            <a:ext cx="908019" cy="2208521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B19D268-CD80-4C3C-956F-3330539D2BCC}"/>
              </a:ext>
            </a:extLst>
          </p:cNvPr>
          <p:cNvCxnSpPr>
            <a:stCxn id="8" idx="2"/>
            <a:endCxn id="52" idx="0"/>
          </p:cNvCxnSpPr>
          <p:nvPr/>
        </p:nvCxnSpPr>
        <p:spPr>
          <a:xfrm rot="16200000" flipH="1">
            <a:off x="4727887" y="561276"/>
            <a:ext cx="908018" cy="2371381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A11B52-3430-40E8-936F-57D540118099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>
            <a:off x="1787685" y="2576683"/>
            <a:ext cx="4584" cy="624400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FB587-24A1-4B0C-AE46-9AFE76F87756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1789997" y="3576789"/>
            <a:ext cx="2272" cy="705997"/>
          </a:xfrm>
          <a:prstGeom prst="straightConnector1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D74AE62-0131-454D-BD60-182A71FD92EA}"/>
              </a:ext>
            </a:extLst>
          </p:cNvPr>
          <p:cNvCxnSpPr>
            <a:stCxn id="52" idx="2"/>
            <a:endCxn id="59" idx="0"/>
          </p:cNvCxnSpPr>
          <p:nvPr/>
        </p:nvCxnSpPr>
        <p:spPr>
          <a:xfrm rot="5400000">
            <a:off x="5658186" y="2527073"/>
            <a:ext cx="659793" cy="759011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EEA8C0-BDC9-4641-824F-5FD29168D416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5400000">
            <a:off x="4931324" y="1793395"/>
            <a:ext cx="652977" cy="2219551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813D2E2-6385-4755-A9D1-041549F8581E}"/>
              </a:ext>
            </a:extLst>
          </p:cNvPr>
          <p:cNvCxnSpPr>
            <a:stCxn id="52" idx="2"/>
            <a:endCxn id="57" idx="0"/>
          </p:cNvCxnSpPr>
          <p:nvPr/>
        </p:nvCxnSpPr>
        <p:spPr>
          <a:xfrm rot="16200000" flipH="1">
            <a:off x="6377174" y="2567094"/>
            <a:ext cx="647518" cy="666693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F6C7807-0CCB-4F8B-B508-C9F80FEA59FB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7084343" y="1859925"/>
            <a:ext cx="645163" cy="2078675"/>
          </a:xfrm>
          <a:prstGeom prst="bentConnector3">
            <a:avLst/>
          </a:prstGeom>
          <a:solidFill>
            <a:schemeClr val="bg1"/>
          </a:solidFill>
          <a:ln w="9525"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U_001b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1050" dirty="0" err="1">
                <a:latin typeface="+mn-ea"/>
              </a:rPr>
              <a:t>메인화면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앱 </a:t>
            </a:r>
            <a:r>
              <a:rPr lang="ko-KR" altLang="en-US" sz="1050" dirty="0" err="1">
                <a:latin typeface="+mn-ea"/>
              </a:rPr>
              <a:t>실행시</a:t>
            </a:r>
            <a:r>
              <a:rPr lang="ko-KR" altLang="en-US" sz="1050" dirty="0">
                <a:latin typeface="+mn-ea"/>
              </a:rPr>
              <a:t> </a:t>
            </a:r>
            <a:r>
              <a:rPr lang="ko-KR" altLang="en-US" sz="1050" dirty="0" err="1">
                <a:latin typeface="+mn-ea"/>
              </a:rPr>
              <a:t>메인화면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녹음버튼 클릭 시 타이머 시작 및 녹음 시작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녹음 </a:t>
            </a:r>
            <a:r>
              <a:rPr lang="ko-KR" altLang="en-US" sz="1050" dirty="0" err="1">
                <a:latin typeface="+mn-ea"/>
              </a:rPr>
              <a:t>시작시</a:t>
            </a:r>
            <a:r>
              <a:rPr lang="ko-KR" altLang="en-US" sz="1050" dirty="0">
                <a:latin typeface="+mn-ea"/>
              </a:rPr>
              <a:t> 녹음정지 버튼으로 변경</a:t>
            </a:r>
            <a:endParaRPr lang="en-US" altLang="ko-KR" sz="105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27171205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녹음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시작시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타이머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사용법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현재상태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녹음중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분석중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(U_001b-2)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정지버튼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결과화면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(U_002b)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565790" y="-30748"/>
            <a:ext cx="1632737" cy="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딥러닝 기반 지역별 사투리 억양 유사도 분석</a:t>
            </a:r>
            <a:endParaRPr kumimoji="0" lang="en-US" sz="900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녹음 탭</a:t>
            </a:r>
            <a:endParaRPr kumimoji="0"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787A8-B918-455F-A157-B1F4F37F9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44" y="852742"/>
            <a:ext cx="2587948" cy="5152516"/>
          </a:xfrm>
          <a:prstGeom prst="rect">
            <a:avLst/>
          </a:prstGeom>
        </p:spPr>
      </p:pic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B2A3B42A-4822-45DF-8ED8-943586ED228C}"/>
              </a:ext>
            </a:extLst>
          </p:cNvPr>
          <p:cNvSpPr txBox="1">
            <a:spLocks/>
          </p:cNvSpPr>
          <p:nvPr/>
        </p:nvSpPr>
        <p:spPr bwMode="auto">
          <a:xfrm>
            <a:off x="700087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2019.08.09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CA6757-54A3-4DE7-A34E-4241F33C14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39" y="852742"/>
            <a:ext cx="2587948" cy="5152516"/>
          </a:xfrm>
          <a:prstGeom prst="rect">
            <a:avLst/>
          </a:prstGeom>
        </p:spPr>
      </p:pic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3EEE55A0-6628-4426-AE36-8606DCBB18F4}"/>
              </a:ext>
            </a:extLst>
          </p:cNvPr>
          <p:cNvSpPr txBox="1">
            <a:spLocks/>
          </p:cNvSpPr>
          <p:nvPr/>
        </p:nvSpPr>
        <p:spPr bwMode="auto">
          <a:xfrm>
            <a:off x="1434733" y="6064262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U_001b-1</a:t>
            </a:r>
            <a:endParaRPr kumimoji="0" lang="en-US" dirty="0"/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63DCF5C4-8900-4A96-B037-CFE7199D8C61}"/>
              </a:ext>
            </a:extLst>
          </p:cNvPr>
          <p:cNvSpPr txBox="1">
            <a:spLocks/>
          </p:cNvSpPr>
          <p:nvPr/>
        </p:nvSpPr>
        <p:spPr bwMode="auto">
          <a:xfrm>
            <a:off x="4585828" y="6064262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U_001b-2</a:t>
            </a:r>
            <a:endParaRPr kumimoji="0" 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4E4331-38FB-4C69-B3BE-F744219092E5}"/>
              </a:ext>
            </a:extLst>
          </p:cNvPr>
          <p:cNvSpPr/>
          <p:nvPr/>
        </p:nvSpPr>
        <p:spPr>
          <a:xfrm>
            <a:off x="1049184" y="233938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D46B7E-9C1C-4288-AB8C-9EFD0CAA74CC}"/>
              </a:ext>
            </a:extLst>
          </p:cNvPr>
          <p:cNvSpPr/>
          <p:nvPr/>
        </p:nvSpPr>
        <p:spPr>
          <a:xfrm>
            <a:off x="611559" y="436510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CCEECE-5861-4F9A-9DBB-9EF38E3AAA93}"/>
              </a:ext>
            </a:extLst>
          </p:cNvPr>
          <p:cNvSpPr/>
          <p:nvPr/>
        </p:nvSpPr>
        <p:spPr>
          <a:xfrm>
            <a:off x="1439701" y="5172075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2C608A-BAC5-45C0-8348-24BA563A48AD}"/>
              </a:ext>
            </a:extLst>
          </p:cNvPr>
          <p:cNvSpPr/>
          <p:nvPr/>
        </p:nvSpPr>
        <p:spPr>
          <a:xfrm>
            <a:off x="4614989" y="559764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000985-BF26-4B67-B8AE-A4526664D1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87" y="756318"/>
            <a:ext cx="2846743" cy="566776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U_002b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1050" dirty="0">
                <a:latin typeface="+mn-ea"/>
              </a:rPr>
              <a:t>결과화면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정지버튼 클릭했을 시 서버에서 받은 결과 출력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타이머 리셋</a:t>
            </a:r>
            <a:endParaRPr lang="en-US" altLang="ko-KR" sz="105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18293964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타이머 리셋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결과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녹음 탭</a:t>
            </a:r>
            <a:endParaRPr kumimoji="0" lang="en-US" dirty="0"/>
          </a:p>
        </p:txBody>
      </p:sp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B2A3B42A-4822-45DF-8ED8-943586ED228C}"/>
              </a:ext>
            </a:extLst>
          </p:cNvPr>
          <p:cNvSpPr txBox="1">
            <a:spLocks/>
          </p:cNvSpPr>
          <p:nvPr/>
        </p:nvSpPr>
        <p:spPr bwMode="auto">
          <a:xfrm>
            <a:off x="700087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2019.08.09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D58116-EA7F-459C-B04C-14EF35B9DCF6}"/>
              </a:ext>
            </a:extLst>
          </p:cNvPr>
          <p:cNvSpPr/>
          <p:nvPr/>
        </p:nvSpPr>
        <p:spPr>
          <a:xfrm>
            <a:off x="2698664" y="2542508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C3DAC2-46C3-4889-B697-68069DF75364}"/>
              </a:ext>
            </a:extLst>
          </p:cNvPr>
          <p:cNvSpPr/>
          <p:nvPr/>
        </p:nvSpPr>
        <p:spPr>
          <a:xfrm>
            <a:off x="2472885" y="457770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2CEE1C83-0678-4046-B4AB-E307A613FB92}"/>
              </a:ext>
            </a:extLst>
          </p:cNvPr>
          <p:cNvSpPr txBox="1">
            <a:spLocks/>
          </p:cNvSpPr>
          <p:nvPr/>
        </p:nvSpPr>
        <p:spPr bwMode="auto">
          <a:xfrm>
            <a:off x="3223273" y="6287573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U_002b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0B6FF7F-4495-4C30-990B-7315C8C46A2E}"/>
              </a:ext>
            </a:extLst>
          </p:cNvPr>
          <p:cNvSpPr txBox="1">
            <a:spLocks/>
          </p:cNvSpPr>
          <p:nvPr/>
        </p:nvSpPr>
        <p:spPr bwMode="auto">
          <a:xfrm>
            <a:off x="565790" y="-30748"/>
            <a:ext cx="1632737" cy="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딥러닝 기반 지역별 사투리 억양 유사도 분석</a:t>
            </a:r>
            <a:endParaRPr kumimoji="0" lang="en-US" sz="900" dirty="0"/>
          </a:p>
        </p:txBody>
      </p:sp>
    </p:spTree>
    <p:extLst>
      <p:ext uri="{BB962C8B-B14F-4D97-AF65-F5344CB8AC3E}">
        <p14:creationId xmlns:p14="http://schemas.microsoft.com/office/powerpoint/2010/main" val="155557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CC8D60-3E5F-4FD1-A1A5-B9A44452A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76" y="687738"/>
            <a:ext cx="2846743" cy="566776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1050" dirty="0">
                <a:latin typeface="+mn-ea"/>
              </a:rPr>
              <a:t>저장된 녹음 탭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녹음된 파일들 표시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파일 </a:t>
            </a:r>
            <a:r>
              <a:rPr lang="ko-KR" altLang="en-US" sz="1050" dirty="0" err="1">
                <a:latin typeface="+mn-ea"/>
              </a:rPr>
              <a:t>클릭시</a:t>
            </a:r>
            <a:r>
              <a:rPr lang="ko-KR" altLang="en-US" sz="1050" dirty="0">
                <a:latin typeface="+mn-ea"/>
              </a:rPr>
              <a:t> 서버로 전송 및 결과 표시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길게 </a:t>
            </a:r>
            <a:r>
              <a:rPr lang="ko-KR" altLang="en-US" sz="1050" dirty="0" err="1">
                <a:latin typeface="+mn-ea"/>
              </a:rPr>
              <a:t>터치시</a:t>
            </a:r>
            <a:r>
              <a:rPr lang="ko-KR" altLang="en-US" sz="1050" dirty="0">
                <a:latin typeface="+mn-ea"/>
              </a:rPr>
              <a:t> 옵션 표시</a:t>
            </a:r>
            <a:endParaRPr lang="en-US" altLang="ko-KR" sz="105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95094203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파일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서버에 재전송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길게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터치시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컨텍스트메뉴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실행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(U_004b-1)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결과 토스트로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저장된 녹음 탭</a:t>
            </a:r>
            <a:endParaRPr kumimoji="0" lang="en-US" dirty="0"/>
          </a:p>
        </p:txBody>
      </p:sp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B2A3B42A-4822-45DF-8ED8-943586ED228C}"/>
              </a:ext>
            </a:extLst>
          </p:cNvPr>
          <p:cNvSpPr txBox="1">
            <a:spLocks/>
          </p:cNvSpPr>
          <p:nvPr/>
        </p:nvSpPr>
        <p:spPr bwMode="auto">
          <a:xfrm>
            <a:off x="700087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2019.08.09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75A98-00E3-4C7A-A4BA-3F70ACBA6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7" y="687738"/>
            <a:ext cx="2846743" cy="566776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518F0C3E-CE68-4363-9BA7-01822CE4B0FD}"/>
              </a:ext>
            </a:extLst>
          </p:cNvPr>
          <p:cNvSpPr/>
          <p:nvPr/>
        </p:nvSpPr>
        <p:spPr>
          <a:xfrm>
            <a:off x="240085" y="3037035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BA06EE7-A558-4970-A31B-562E36C9FAB4}"/>
              </a:ext>
            </a:extLst>
          </p:cNvPr>
          <p:cNvSpPr/>
          <p:nvPr/>
        </p:nvSpPr>
        <p:spPr>
          <a:xfrm>
            <a:off x="4067944" y="544522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B759C51C-287A-4128-9DB6-A812B4076F82}"/>
              </a:ext>
            </a:extLst>
          </p:cNvPr>
          <p:cNvSpPr txBox="1">
            <a:spLocks/>
          </p:cNvSpPr>
          <p:nvPr/>
        </p:nvSpPr>
        <p:spPr bwMode="auto">
          <a:xfrm>
            <a:off x="1404222" y="6339229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U_003b-1</a:t>
            </a:r>
            <a:endParaRPr kumimoji="0" lang="en-US" dirty="0"/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A9DEDA7E-6A8B-43E0-9F0B-9C7C935A37D4}"/>
              </a:ext>
            </a:extLst>
          </p:cNvPr>
          <p:cNvSpPr txBox="1">
            <a:spLocks/>
          </p:cNvSpPr>
          <p:nvPr/>
        </p:nvSpPr>
        <p:spPr bwMode="auto">
          <a:xfrm>
            <a:off x="4753534" y="6355506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U_003b-2</a:t>
            </a:r>
            <a:endParaRPr kumimoji="0" lang="en-US" dirty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2CD087E2-C3F3-4CBF-93D6-3C8773CD000A}"/>
              </a:ext>
            </a:extLst>
          </p:cNvPr>
          <p:cNvSpPr txBox="1">
            <a:spLocks/>
          </p:cNvSpPr>
          <p:nvPr/>
        </p:nvSpPr>
        <p:spPr bwMode="auto">
          <a:xfrm>
            <a:off x="565790" y="-30748"/>
            <a:ext cx="1632737" cy="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딥러닝 기반 지역별 사투리 억양 유사도 분석</a:t>
            </a:r>
            <a:endParaRPr kumimoji="0" lang="en-US" sz="900" dirty="0"/>
          </a:p>
        </p:txBody>
      </p:sp>
    </p:spTree>
    <p:extLst>
      <p:ext uri="{BB962C8B-B14F-4D97-AF65-F5344CB8AC3E}">
        <p14:creationId xmlns:p14="http://schemas.microsoft.com/office/powerpoint/2010/main" val="8742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U_004b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1050" dirty="0">
                <a:latin typeface="+mn-ea"/>
              </a:rPr>
              <a:t>저장된 녹음 탭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파일을 길게 터치했을 시 발생하는 화면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파일 공유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파일 이름변경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파일 삭제 선택 가능</a:t>
            </a:r>
            <a:endParaRPr lang="en-US" altLang="ko-KR" sz="105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95506366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안드로이드 공유 화면 출력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(U_004b-2)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파일 이름변경 화면 출력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(U_004b-3)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파일 삭제 화면 출력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(U_004b-4)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저장된 녹음 탭</a:t>
            </a:r>
            <a:endParaRPr kumimoji="0" lang="en-US" dirty="0"/>
          </a:p>
        </p:txBody>
      </p:sp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B2A3B42A-4822-45DF-8ED8-943586ED228C}"/>
              </a:ext>
            </a:extLst>
          </p:cNvPr>
          <p:cNvSpPr txBox="1">
            <a:spLocks/>
          </p:cNvSpPr>
          <p:nvPr/>
        </p:nvSpPr>
        <p:spPr bwMode="auto">
          <a:xfrm>
            <a:off x="700087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2019.08.09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6CBE38-6478-44D8-992B-CF70227D2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3" y="687738"/>
            <a:ext cx="2846743" cy="56677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80623B-2F68-4917-80B3-B9C03860D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52" y="687738"/>
            <a:ext cx="2755377" cy="5667768"/>
          </a:xfrm>
          <a:prstGeom prst="rect">
            <a:avLst/>
          </a:prstGeom>
          <a:ln>
            <a:solidFill>
              <a:srgbClr val="FAFAFA"/>
            </a:solidFill>
          </a:ln>
        </p:spPr>
      </p:pic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0D0B5A74-A2F1-4B75-AE67-4D6BC35A92C6}"/>
              </a:ext>
            </a:extLst>
          </p:cNvPr>
          <p:cNvSpPr txBox="1">
            <a:spLocks/>
          </p:cNvSpPr>
          <p:nvPr/>
        </p:nvSpPr>
        <p:spPr bwMode="auto">
          <a:xfrm>
            <a:off x="1503729" y="6435158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U_004b-1</a:t>
            </a:r>
            <a:endParaRPr kumimoji="0" lang="en-US" dirty="0"/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AF94DF6B-7E9A-4170-8EB1-17BEA8CCDB4B}"/>
              </a:ext>
            </a:extLst>
          </p:cNvPr>
          <p:cNvSpPr txBox="1">
            <a:spLocks/>
          </p:cNvSpPr>
          <p:nvPr/>
        </p:nvSpPr>
        <p:spPr bwMode="auto">
          <a:xfrm>
            <a:off x="4821755" y="6435158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U_004b-2</a:t>
            </a:r>
            <a:endParaRPr kumimoji="0" 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FAA0574-D6AD-4294-88F8-805F560DCFE9}"/>
              </a:ext>
            </a:extLst>
          </p:cNvPr>
          <p:cNvSpPr/>
          <p:nvPr/>
        </p:nvSpPr>
        <p:spPr>
          <a:xfrm>
            <a:off x="607700" y="3037035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4582972-037E-4789-A5E2-BC7DD750C198}"/>
              </a:ext>
            </a:extLst>
          </p:cNvPr>
          <p:cNvSpPr/>
          <p:nvPr/>
        </p:nvSpPr>
        <p:spPr>
          <a:xfrm>
            <a:off x="2008672" y="337760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91C67C-3FD2-42E9-B4F4-5E113B7C37CF}"/>
              </a:ext>
            </a:extLst>
          </p:cNvPr>
          <p:cNvSpPr/>
          <p:nvPr/>
        </p:nvSpPr>
        <p:spPr>
          <a:xfrm>
            <a:off x="607700" y="3837027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AAF258-A57B-41E1-AD86-7A6A2162F45E}"/>
              </a:ext>
            </a:extLst>
          </p:cNvPr>
          <p:cNvSpPr/>
          <p:nvPr/>
        </p:nvSpPr>
        <p:spPr>
          <a:xfrm>
            <a:off x="4177671" y="3550156"/>
            <a:ext cx="2410553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5" name="텍스트 개체 틀 14">
            <a:extLst>
              <a:ext uri="{FF2B5EF4-FFF2-40B4-BE49-F238E27FC236}">
                <a16:creationId xmlns:a16="http://schemas.microsoft.com/office/drawing/2014/main" id="{CE90E42F-43E7-4467-8381-41C665FEF2B5}"/>
              </a:ext>
            </a:extLst>
          </p:cNvPr>
          <p:cNvSpPr txBox="1">
            <a:spLocks/>
          </p:cNvSpPr>
          <p:nvPr/>
        </p:nvSpPr>
        <p:spPr bwMode="auto">
          <a:xfrm>
            <a:off x="565790" y="-30748"/>
            <a:ext cx="1632737" cy="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딥러닝 기반 지역별 사투리 억양 유사도 분석</a:t>
            </a:r>
            <a:endParaRPr kumimoji="0" lang="en-US" sz="900" dirty="0"/>
          </a:p>
        </p:txBody>
      </p:sp>
    </p:spTree>
    <p:extLst>
      <p:ext uri="{BB962C8B-B14F-4D97-AF65-F5344CB8AC3E}">
        <p14:creationId xmlns:p14="http://schemas.microsoft.com/office/powerpoint/2010/main" val="343693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U_004b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1050" dirty="0">
                <a:latin typeface="+mn-ea"/>
              </a:rPr>
              <a:t>저장된 녹음 탭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파일을 길게 터치했을 시 발생하는 화면</a:t>
            </a:r>
            <a:endParaRPr lang="en-US" altLang="ko-KR" sz="105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latin typeface="+mn-ea"/>
              </a:rPr>
              <a:t>파일 공유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파일 이름변경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파일 삭제 선택 가능</a:t>
            </a:r>
            <a:endParaRPr lang="en-US" altLang="ko-KR" sz="105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65283955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나눔고딕" pitchFamily="34" charset="-127"/>
                          <a:ea typeface="나눔고딕" pitchFamily="34" charset="-127"/>
                        </a:rPr>
                        <a:t>이름 입력 후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확인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파일명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예를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파일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저장된 녹음 탭</a:t>
            </a:r>
            <a:endParaRPr kumimoji="0" lang="en-US" dirty="0"/>
          </a:p>
        </p:txBody>
      </p:sp>
      <p:sp>
        <p:nvSpPr>
          <p:cNvPr id="13" name="텍스트 개체 틀 14">
            <a:extLst>
              <a:ext uri="{FF2B5EF4-FFF2-40B4-BE49-F238E27FC236}">
                <a16:creationId xmlns:a16="http://schemas.microsoft.com/office/drawing/2014/main" id="{B2A3B42A-4822-45DF-8ED8-943586ED228C}"/>
              </a:ext>
            </a:extLst>
          </p:cNvPr>
          <p:cNvSpPr txBox="1">
            <a:spLocks/>
          </p:cNvSpPr>
          <p:nvPr/>
        </p:nvSpPr>
        <p:spPr bwMode="auto">
          <a:xfrm>
            <a:off x="7000878" y="12724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2019.08.09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C98FF6-7F20-44E9-8ED9-8FD717732B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3" y="687738"/>
            <a:ext cx="2846743" cy="5667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0AAF1E-6D9E-4386-B8E2-DBA01C2638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39" y="687738"/>
            <a:ext cx="2846743" cy="5667768"/>
          </a:xfrm>
          <a:prstGeom prst="rect">
            <a:avLst/>
          </a:prstGeom>
        </p:spPr>
      </p:pic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5E967C3A-7D94-4F82-ABC0-DA824C8B21BC}"/>
              </a:ext>
            </a:extLst>
          </p:cNvPr>
          <p:cNvSpPr txBox="1">
            <a:spLocks/>
          </p:cNvSpPr>
          <p:nvPr/>
        </p:nvSpPr>
        <p:spPr bwMode="auto">
          <a:xfrm>
            <a:off x="1503729" y="6435158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U_004b-3</a:t>
            </a:r>
            <a:endParaRPr kumimoji="0" lang="en-US" dirty="0"/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438AE102-385D-4B19-8232-F23A92ED28FB}"/>
              </a:ext>
            </a:extLst>
          </p:cNvPr>
          <p:cNvSpPr txBox="1">
            <a:spLocks/>
          </p:cNvSpPr>
          <p:nvPr/>
        </p:nvSpPr>
        <p:spPr bwMode="auto">
          <a:xfrm>
            <a:off x="4715225" y="6435158"/>
            <a:ext cx="1071570" cy="2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U_004b-4</a:t>
            </a:r>
            <a:endParaRPr kumimoji="0" 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68FAD0-4B6C-42D7-A65A-2775F7C9DB59}"/>
              </a:ext>
            </a:extLst>
          </p:cNvPr>
          <p:cNvSpPr/>
          <p:nvPr/>
        </p:nvSpPr>
        <p:spPr>
          <a:xfrm>
            <a:off x="755576" y="337760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68E663-B52A-4941-A8CE-320C5CA4C6CB}"/>
              </a:ext>
            </a:extLst>
          </p:cNvPr>
          <p:cNvSpPr/>
          <p:nvPr/>
        </p:nvSpPr>
        <p:spPr>
          <a:xfrm>
            <a:off x="3893396" y="276957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622EF302-EE93-476C-92A3-5E34CEB8A9FC}"/>
              </a:ext>
            </a:extLst>
          </p:cNvPr>
          <p:cNvSpPr txBox="1">
            <a:spLocks/>
          </p:cNvSpPr>
          <p:nvPr/>
        </p:nvSpPr>
        <p:spPr bwMode="auto">
          <a:xfrm>
            <a:off x="565790" y="-30748"/>
            <a:ext cx="1632737" cy="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딥러닝 기반 지역별 사투리 억양 유사도 분석</a:t>
            </a:r>
            <a:endParaRPr kumimoji="0" lang="en-US" sz="900" dirty="0"/>
          </a:p>
        </p:txBody>
      </p:sp>
    </p:spTree>
    <p:extLst>
      <p:ext uri="{BB962C8B-B14F-4D97-AF65-F5344CB8AC3E}">
        <p14:creationId xmlns:p14="http://schemas.microsoft.com/office/powerpoint/2010/main" val="2454138027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51247</TotalTime>
  <Words>399</Words>
  <Application>Microsoft Office PowerPoint</Application>
  <PresentationFormat>화면 슬라이드 쇼(4:3)</PresentationFormat>
  <Paragraphs>148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 딥러닝 기반  지역별 사투리 억양 유사도 분석 화면 설계서 </vt:lpstr>
      <vt:lpstr>문서 이력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pc-77</cp:lastModifiedBy>
  <cp:revision>1361</cp:revision>
  <cp:lastPrinted>2012-12-06T06:18:09Z</cp:lastPrinted>
  <dcterms:created xsi:type="dcterms:W3CDTF">2009-06-30T03:37:15Z</dcterms:created>
  <dcterms:modified xsi:type="dcterms:W3CDTF">2019-08-17T06:21:45Z</dcterms:modified>
</cp:coreProperties>
</file>