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90" r:id="rId2"/>
    <p:sldId id="347" r:id="rId3"/>
    <p:sldId id="349" r:id="rId4"/>
    <p:sldId id="352" r:id="rId5"/>
    <p:sldId id="350" r:id="rId6"/>
    <p:sldId id="353" r:id="rId7"/>
    <p:sldId id="392" r:id="rId8"/>
    <p:sldId id="355" r:id="rId9"/>
    <p:sldId id="362" r:id="rId10"/>
    <p:sldId id="363" r:id="rId11"/>
    <p:sldId id="364" r:id="rId12"/>
    <p:sldId id="360" r:id="rId13"/>
    <p:sldId id="365" r:id="rId14"/>
    <p:sldId id="361" r:id="rId15"/>
    <p:sldId id="394" r:id="rId16"/>
    <p:sldId id="356" r:id="rId17"/>
    <p:sldId id="357" r:id="rId18"/>
    <p:sldId id="358" r:id="rId19"/>
    <p:sldId id="369" r:id="rId20"/>
    <p:sldId id="366" r:id="rId21"/>
    <p:sldId id="367" r:id="rId22"/>
    <p:sldId id="389" r:id="rId23"/>
    <p:sldId id="368" r:id="rId24"/>
    <p:sldId id="359" r:id="rId25"/>
    <p:sldId id="382" r:id="rId26"/>
    <p:sldId id="387" r:id="rId27"/>
    <p:sldId id="393" r:id="rId28"/>
    <p:sldId id="287" r:id="rId29"/>
    <p:sldId id="288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72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89286" autoAdjust="0"/>
  </p:normalViewPr>
  <p:slideViewPr>
    <p:cSldViewPr snapToGrid="0" showGuides="1">
      <p:cViewPr varScale="1">
        <p:scale>
          <a:sx n="77" d="100"/>
          <a:sy n="77" d="100"/>
        </p:scale>
        <p:origin x="749" y="77"/>
      </p:cViewPr>
      <p:guideLst>
        <p:guide pos="3772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71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1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브라우저가 보낸 모든 쿠키를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배열로 만들어서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메서드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4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그런데 쿠키는 아무래도 클라이언트에 저장이 </a:t>
            </a:r>
            <a:r>
              <a:rPr lang="ko-KR" altLang="en-US" baseline="0" dirty="0" err="1"/>
              <a:t>되다보니</a:t>
            </a:r>
            <a:r>
              <a:rPr lang="ko-KR" altLang="en-US" baseline="0" dirty="0"/>
              <a:t> 쿠키가 저장되어 있는 폴더를 찾기만 하면 얼마든지 정보를 알아낼 수 있기 때문에</a:t>
            </a:r>
            <a:endParaRPr lang="en-US" altLang="ko-KR" baseline="0" dirty="0"/>
          </a:p>
          <a:p>
            <a:r>
              <a:rPr lang="en-US" altLang="ko-KR" baseline="0" dirty="0"/>
              <a:t>PC</a:t>
            </a:r>
            <a:r>
              <a:rPr lang="ko-KR" altLang="en-US" baseline="0" dirty="0"/>
              <a:t>과 같이 여러 사람이 </a:t>
            </a:r>
            <a:r>
              <a:rPr lang="en-US" altLang="ko-KR" baseline="0" dirty="0"/>
              <a:t>PC</a:t>
            </a:r>
            <a:r>
              <a:rPr lang="ko-KR" altLang="en-US" baseline="0" dirty="0"/>
              <a:t>를 공유하는 경우에는 개인 정보가 유출될 수 있어서 보안에 좋지가 않다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데이터도 </a:t>
            </a:r>
            <a:r>
              <a:rPr lang="en-US" altLang="ko-KR" baseline="0" dirty="0"/>
              <a:t>1.2MB</a:t>
            </a:r>
            <a:r>
              <a:rPr lang="ko-KR" altLang="en-US" baseline="0" dirty="0"/>
              <a:t>로 한계가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이러한 단점을 보완하기 위해 나온 것이 바로 세션이다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53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2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5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세션은 </a:t>
            </a:r>
            <a:r>
              <a:rPr lang="en-US" altLang="ko-KR" baseline="0" dirty="0"/>
              <a:t>JSP(</a:t>
            </a:r>
            <a:r>
              <a:rPr lang="ko-KR" altLang="en-US" baseline="0" dirty="0"/>
              <a:t>서버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에서만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 가능하므로 보안 유지에 강하고 저장할 수 있는 데이터에 한계가 없다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세션은 웹 브라우저를 닫기 전까지 페이지를 이동하더라도 사용자의 정보를 잃지 않고 서버에 보관할 수 있다</a:t>
            </a:r>
            <a:r>
              <a:rPr lang="en-US" altLang="ko-KR" baseline="0" dirty="0"/>
              <a:t>. ex) </a:t>
            </a:r>
            <a:r>
              <a:rPr lang="ko-KR" altLang="en-US" baseline="0" dirty="0"/>
              <a:t>로그인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76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서버에 저장되기 때문에 현재 사용자만 </a:t>
            </a:r>
            <a:r>
              <a:rPr lang="ko-KR" altLang="en-US" baseline="0" dirty="0" err="1"/>
              <a:t>인증받는다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로그아웃을 하면 세션과의 연결이 끊어져서 서버에 해당 사용자 정보를 </a:t>
            </a:r>
            <a:endParaRPr lang="en-US" altLang="ko-KR" baseline="0" dirty="0"/>
          </a:p>
          <a:p>
            <a:r>
              <a:rPr lang="ko-KR" altLang="en-US" baseline="0" dirty="0"/>
              <a:t>지워버리고 흔히 우리가 로그인한 상태에서 오랫동안 사용하지 않다고 다시 보게 되면 서버 내 어떠한 이동이나 액션이 일어나지 않으면 서버에서는 사용자가 </a:t>
            </a:r>
            <a:r>
              <a:rPr lang="ko-KR" altLang="en-US" baseline="0" dirty="0" err="1"/>
              <a:t>로그아웃한</a:t>
            </a:r>
            <a:r>
              <a:rPr lang="ko-KR" altLang="en-US" baseline="0" dirty="0"/>
              <a:t> 것으로 간주하여 세션을 삭제하기도 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06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6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9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1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9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웹 어플리케이션을 만들고 세션 관리를 적절하게 해주지 않고 세션 유효 기간을 무한으로 해버리면</a:t>
            </a:r>
            <a:endParaRPr lang="en-US" altLang="ko-KR" baseline="0" dirty="0"/>
          </a:p>
          <a:p>
            <a:r>
              <a:rPr lang="ko-KR" altLang="en-US" baseline="0" dirty="0"/>
              <a:t>서버가 죽어버리는 경우가 발생한다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5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2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그러면 모든 정보를 세션에 저장을 하느냐</a:t>
            </a:r>
            <a:r>
              <a:rPr lang="en-US" altLang="ko-KR" baseline="0" dirty="0"/>
              <a:t>~?</a:t>
            </a:r>
          </a:p>
          <a:p>
            <a:r>
              <a:rPr lang="ko-KR" altLang="en-US" baseline="0" dirty="0"/>
              <a:t>모든 정보를 서버에 저장하지는 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서버의 메모리를 과도하게 사용하면 서버가 죽어버리기 때문</a:t>
            </a:r>
            <a:endParaRPr lang="en-US" altLang="ko-KR" baseline="0" dirty="0"/>
          </a:p>
          <a:p>
            <a:r>
              <a:rPr lang="ko-KR" altLang="en-US" baseline="0" dirty="0"/>
              <a:t>예를 들면 네이버나 구글 등의 검색엔진을 통해서 검색한 단어들 </a:t>
            </a:r>
            <a:r>
              <a:rPr lang="ko-KR" altLang="en-US" baseline="0" dirty="0" err="1"/>
              <a:t>같은경우</a:t>
            </a:r>
            <a:r>
              <a:rPr lang="ko-KR" altLang="en-US" baseline="0" dirty="0"/>
              <a:t> 일일이 세션에 저장할 필요가 없다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아이디와 비밀번호 같은 중요한 정보들만 세션에 저장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5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91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27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6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오늘 배운 내장 객체의 종류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7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2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하나의 클라이언트에서 여러 개의 요청을 해도 웹 서버는 모두 다른 요청으로 받아들인다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요청하면 응답하면서 종료가 되고 또 요청하면 </a:t>
            </a:r>
            <a:r>
              <a:rPr lang="ko-KR" altLang="en-US" baseline="0" dirty="0" err="1"/>
              <a:t>응답후</a:t>
            </a:r>
            <a:r>
              <a:rPr lang="ko-KR" altLang="en-US" baseline="0" dirty="0"/>
              <a:t> 종료된다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6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우리가 인터넷에서 사용하고 있는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연결 지향적인 성격을 버렸기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(stateless)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새로운 페이지를 요청할 때마다 새로운 접속이 이루어지며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페이지와 현재 페이지 간의 관계가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이용하게 되는  웹사이트에서는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방문자가 머무르고 있는 동안에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방문자의 상태를 지속시키기 위해 쿠키와 세션을 이용한다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9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이런 </a:t>
            </a:r>
            <a:r>
              <a:rPr lang="ko-KR" altLang="en-US" baseline="0" dirty="0" err="1"/>
              <a:t>로그인이라던지</a:t>
            </a:r>
            <a:r>
              <a:rPr lang="ko-KR" altLang="en-US" baseline="0" dirty="0"/>
              <a:t> 인터넷쇼핑몰 장바구니 등과 같이 클라이언트의 상태를 유지하는 기능을 구현하기 위해서 나오게 </a:t>
            </a:r>
            <a:r>
              <a:rPr lang="ko-KR" altLang="en-US" baseline="0" dirty="0" err="1"/>
              <a:t>된게</a:t>
            </a:r>
            <a:endParaRPr lang="en-US" altLang="ko-KR" baseline="0" dirty="0"/>
          </a:p>
          <a:p>
            <a:r>
              <a:rPr lang="ko-KR" altLang="en-US" baseline="0" dirty="0"/>
              <a:t>쿠키와 세션입니다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쿠키 의미 설명</a:t>
            </a:r>
            <a:r>
              <a:rPr lang="en-US" altLang="ko-KR" baseline="0" dirty="0"/>
              <a:t> </a:t>
            </a:r>
            <a:r>
              <a:rPr lang="ko-KR" altLang="en-US" baseline="0" dirty="0"/>
              <a:t>후</a:t>
            </a:r>
            <a:endParaRPr lang="en-US" altLang="ko-KR" baseline="0" dirty="0"/>
          </a:p>
          <a:p>
            <a:r>
              <a:rPr lang="ko-KR" altLang="en-US" baseline="0" dirty="0"/>
              <a:t>쿠키에 저장된 데이터는 클라이언트 측에 저장되었다가 서버로 보내지기 때문에 이를 확인해서 접속한 사용자를 구분할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3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서버에 저장되기 때문에 현재 사용자만 </a:t>
            </a:r>
            <a:r>
              <a:rPr lang="ko-KR" altLang="en-US" baseline="0" dirty="0" err="1"/>
              <a:t>인증받는다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로그아웃을 하면 세션과의 연결이 끊어져서 서버에 해당 사용자 정보를 </a:t>
            </a:r>
            <a:endParaRPr lang="en-US" altLang="ko-KR" baseline="0" dirty="0"/>
          </a:p>
          <a:p>
            <a:r>
              <a:rPr lang="ko-KR" altLang="en-US" baseline="0" dirty="0"/>
              <a:t>지워버리고 흔히 우리가 로그인한 상태에서 오랫동안 사용하지 않다고 다시 보게 되면 서버 내 어떠한 이동이나 액션이 일어나지 않으면 서버에서는 사용자가 </a:t>
            </a:r>
            <a:r>
              <a:rPr lang="ko-KR" altLang="en-US" baseline="0" dirty="0" err="1"/>
              <a:t>로그아웃한</a:t>
            </a:r>
            <a:r>
              <a:rPr lang="ko-KR" altLang="en-US" baseline="0" dirty="0"/>
              <a:t> 것으로 간주하여 세션을 삭제하기도 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7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그러면 이런 </a:t>
            </a:r>
            <a:r>
              <a:rPr lang="ko-KR" altLang="en-US" baseline="0" dirty="0" err="1"/>
              <a:t>내장객체의</a:t>
            </a:r>
            <a:r>
              <a:rPr lang="ko-KR" altLang="en-US" baseline="0" dirty="0"/>
              <a:t> 영역을 가지고 어떻게 활용할 수 있을까요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 번 생각해봅시다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왜 </a:t>
            </a:r>
            <a:r>
              <a:rPr lang="en-US" altLang="ko-KR" baseline="0" dirty="0" err="1"/>
              <a:t>reponse</a:t>
            </a:r>
            <a:r>
              <a:rPr lang="ko-KR" altLang="en-US" baseline="0" dirty="0"/>
              <a:t>에 저장할까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생성된 쿠키 객체의 정보는 클라이언트 측에 보내 저장해 </a:t>
            </a:r>
            <a:r>
              <a:rPr lang="ko-KR" altLang="en-US" baseline="0" dirty="0" err="1"/>
              <a:t>두어야만이</a:t>
            </a:r>
            <a:r>
              <a:rPr lang="ko-KR" altLang="en-US" baseline="0" dirty="0"/>
              <a:t> 나중에 다시 사용할 수 있게 됨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9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9440" y="1972481"/>
            <a:ext cx="11157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2F2F2"/>
                </a:solidFill>
                <a:ea typeface="배달의민족 주아" panose="02020603020101020101"/>
              </a:rPr>
              <a:t>박병관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008" y="3675031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sz="4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쿠키와 세션 </a:t>
            </a:r>
            <a:r>
              <a:rPr lang="en-US" altLang="ko-KR" sz="4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6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1172255"/>
            <a:ext cx="6915150" cy="4905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4061" y="3238604"/>
            <a:ext cx="1656751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4062" y="4740833"/>
            <a:ext cx="4950740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2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75" y="2013856"/>
            <a:ext cx="6991050" cy="1850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42" y="3641547"/>
            <a:ext cx="6019286" cy="14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조회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23" y="2954278"/>
            <a:ext cx="8918204" cy="5112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73872" y="2917396"/>
            <a:ext cx="2571180" cy="55925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9307" y="3977420"/>
            <a:ext cx="9637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아무런 요청을 하지 않아도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보낼 때마다 그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포함된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해당하는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보냄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55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조회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6" y="1543142"/>
            <a:ext cx="7240394" cy="2432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982" y="3769179"/>
            <a:ext cx="6534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34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삭제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77" y="2488331"/>
            <a:ext cx="6094298" cy="6185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67657" y="3465513"/>
            <a:ext cx="7240786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쿠키의 유효 기간을 결정하는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 전 설정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쿠키를 삭제하기 위해서는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입력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8391" y="2502866"/>
            <a:ext cx="67707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4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11964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23592" y="1761814"/>
            <a:ext cx="2269703" cy="221379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Intro.jsp</a:t>
            </a:r>
            <a:endParaRPr lang="ko-KR" altLang="en-US" sz="2800" dirty="0"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53198" y="1761813"/>
            <a:ext cx="2269703" cy="221379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CookieCheck.jsp</a:t>
            </a:r>
            <a:endParaRPr lang="ko-KR" altLang="en-US" sz="2000" dirty="0"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46240" y="1761812"/>
            <a:ext cx="2269703" cy="221379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main.jsp</a:t>
            </a:r>
            <a:endParaRPr lang="ko-KR" altLang="en-US" sz="2800" dirty="0"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9155" y="4147134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페이지</a:t>
            </a:r>
            <a:endParaRPr 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4992425" y="4147134"/>
            <a:ext cx="19912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Intro.jsp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체크박스를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선택했는지 검사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96075" y="4147134"/>
            <a:ext cx="17700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쿠키에 체크한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있는지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없는 지 체크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1971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5675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17416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38235" y="2105561"/>
            <a:ext cx="58996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7343" y="3907380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거치지 않고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영역을 통해 데이터를 전달하는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02" y="2719045"/>
            <a:ext cx="3828689" cy="141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1" y="2719045"/>
            <a:ext cx="3828689" cy="14199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706055" y="631"/>
            <a:ext cx="25675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" y="112049"/>
            <a:ext cx="17416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89914" y="1501928"/>
            <a:ext cx="2155630" cy="2351997"/>
            <a:chOff x="5116028" y="1632557"/>
            <a:chExt cx="2155630" cy="23519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116028" y="2784225"/>
              <a:ext cx="2155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  <a:p>
              <a:pPr algn="ctr"/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889914" y="3820585"/>
            <a:ext cx="2155630" cy="1982665"/>
            <a:chOff x="5116028" y="1632557"/>
            <a:chExt cx="2155630" cy="19826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116028" y="2784225"/>
              <a:ext cx="21556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mail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23586" y="2188083"/>
            <a:ext cx="2859345" cy="2780322"/>
            <a:chOff x="7327983" y="657159"/>
            <a:chExt cx="1403710" cy="1399386"/>
          </a:xfrm>
        </p:grpSpPr>
        <p:sp>
          <p:nvSpPr>
            <p:cNvPr id="19" name="타원 18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32307" y="879177"/>
              <a:ext cx="1399386" cy="4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1" name="직선 화살표 연결선 20"/>
          <p:cNvCxnSpPr>
            <a:stCxn id="6" idx="3"/>
            <a:endCxn id="8" idx="1"/>
          </p:cNvCxnSpPr>
          <p:nvPr/>
        </p:nvCxnSpPr>
        <p:spPr>
          <a:xfrm flipV="1">
            <a:off x="4773790" y="2077762"/>
            <a:ext cx="1750780" cy="1351239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  <a:endCxn id="20" idx="1"/>
          </p:cNvCxnSpPr>
          <p:nvPr/>
        </p:nvCxnSpPr>
        <p:spPr>
          <a:xfrm>
            <a:off x="7410889" y="2077762"/>
            <a:ext cx="1521505" cy="1028484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  <a:endCxn id="16" idx="1"/>
          </p:cNvCxnSpPr>
          <p:nvPr/>
        </p:nvCxnSpPr>
        <p:spPr>
          <a:xfrm>
            <a:off x="4773790" y="3429001"/>
            <a:ext cx="1750780" cy="96741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65702" y="3728075"/>
            <a:ext cx="1983920" cy="66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: mjl7173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78824" y="1691323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382405" y="3728075"/>
            <a:ext cx="1558796" cy="62645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373597" y="4024408"/>
            <a:ext cx="1541182" cy="659104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13618" y="4639040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52087" y="4031337"/>
            <a:ext cx="122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mjl7173</a:t>
            </a:r>
          </a:p>
        </p:txBody>
      </p:sp>
    </p:spTree>
    <p:extLst>
      <p:ext uri="{BB962C8B-B14F-4D97-AF65-F5344CB8AC3E}">
        <p14:creationId xmlns:p14="http://schemas.microsoft.com/office/powerpoint/2010/main" val="154461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281237"/>
            <a:ext cx="8020050" cy="2295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7770" y="3328198"/>
            <a:ext cx="1273841" cy="34725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17626" y="3752745"/>
            <a:ext cx="3404129" cy="34725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88500" y="3328198"/>
            <a:ext cx="1879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값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8" idx="3"/>
            <a:endCxn id="10" idx="1"/>
          </p:cNvCxnSpPr>
          <p:nvPr/>
        </p:nvCxnSpPr>
        <p:spPr>
          <a:xfrm>
            <a:off x="6961611" y="3501826"/>
            <a:ext cx="2026889" cy="30342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714659" y="5146669"/>
            <a:ext cx="3366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영역에 값 저장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9" idx="3"/>
            <a:endCxn id="23" idx="1"/>
          </p:cNvCxnSpPr>
          <p:nvPr/>
        </p:nvCxnSpPr>
        <p:spPr>
          <a:xfrm>
            <a:off x="6121755" y="3926373"/>
            <a:ext cx="1592904" cy="1697350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43" y="2575062"/>
            <a:ext cx="8269164" cy="5104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98621" y="2574487"/>
            <a:ext cx="93519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62191" y="2574487"/>
            <a:ext cx="842395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41157" y="1520304"/>
            <a:ext cx="2081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748" y="1520304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13" idx="0"/>
            <a:endCxn id="15" idx="2"/>
          </p:cNvCxnSpPr>
          <p:nvPr/>
        </p:nvCxnSpPr>
        <p:spPr>
          <a:xfrm flipH="1" flipV="1">
            <a:off x="8502651" y="2043524"/>
            <a:ext cx="80738" cy="53096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0"/>
            <a:endCxn id="14" idx="2"/>
          </p:cNvCxnSpPr>
          <p:nvPr/>
        </p:nvCxnSpPr>
        <p:spPr>
          <a:xfrm flipH="1" flipV="1">
            <a:off x="5582002" y="2043524"/>
            <a:ext cx="1684216" cy="53096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27100" y="3390737"/>
            <a:ext cx="1012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메소드는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이름의 데이터가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있으면 기존 값을 지우고 새로운 값을 저장하므로 데이터 수정 기능 구현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48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6206" y="4173399"/>
            <a:ext cx="935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비연결형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프로토콜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83957" y="1957408"/>
            <a:ext cx="380818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en-US" altLang="ko-KR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72662" y="3465513"/>
            <a:ext cx="935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Hyper Text Transfer 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635" y="1166762"/>
            <a:ext cx="25288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>
                <a:solidFill>
                  <a:srgbClr val="FF0000"/>
                </a:solidFill>
              </a:rPr>
              <a:t>X</a:t>
            </a:r>
            <a:endParaRPr lang="ko-KR" alt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97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4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35" y="2506872"/>
            <a:ext cx="9382010" cy="4218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7100" y="3429000"/>
            <a:ext cx="101219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호출하면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영역의 데이터를 가져온다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메소드의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리턴 타입은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java.lang.object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데이터 값을 본래의 타입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사용하려면 타입 캐스팅을 해줘야 한다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40781" y="2467038"/>
            <a:ext cx="93519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0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88" y="2504341"/>
            <a:ext cx="7090505" cy="4269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7100" y="343916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removeAttribute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호출해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데이터를 삭제할 수 있다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25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유효 기간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7100" y="342900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 시간 동안 요청이 없으면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70" y="2228080"/>
            <a:ext cx="8705359" cy="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9" y="2498435"/>
            <a:ext cx="4707880" cy="4387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7100" y="343916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이용해서 작업을 다 마친 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값을 사라지도록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하려면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invalidate()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호출해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종료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25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455669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0525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vs Session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0710" y="1180276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0639" y="1180275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6119" y="2011272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저장위치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6119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저장형식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6119" y="3342269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      안  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86119" y="4074240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6119" y="4782126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용량제한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7192" y="2011272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PC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47192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9212" y="3342269"/>
            <a:ext cx="2924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23967" y="4074240"/>
            <a:ext cx="2755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 사용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9212" y="4782126"/>
            <a:ext cx="2924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도메인 당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하나 당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4KB,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1.2MB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498440" y="2011272"/>
            <a:ext cx="2026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PC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57263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19692" y="3342269"/>
            <a:ext cx="278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14930" y="4074240"/>
            <a:ext cx="2993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 사용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9692" y="4782126"/>
            <a:ext cx="278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서버가 허용하는 한 용량에 제한이 없음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21969" y="1989500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673731" y="1269284"/>
            <a:ext cx="0" cy="4713171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21969" y="2615233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21969" y="3273588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21969" y="3981474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21969" y="4754289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5623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31185" y="5880495"/>
            <a:ext cx="235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ex13LoginFalse.jsp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922" y="5655476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ex13Main.jsp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4497" y="3813216"/>
            <a:ext cx="236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ex13Logintrue.jsp</a:t>
            </a:r>
          </a:p>
        </p:txBody>
      </p:sp>
      <p:sp>
        <p:nvSpPr>
          <p:cNvPr id="46" name="오른쪽 화살표 45"/>
          <p:cNvSpPr/>
          <p:nvPr/>
        </p:nvSpPr>
        <p:spPr>
          <a:xfrm>
            <a:off x="4324518" y="4415571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00000">
            <a:off x="6416059" y="3773003"/>
            <a:ext cx="1153849" cy="646331"/>
            <a:chOff x="6264138" y="1140923"/>
            <a:chExt cx="1153849" cy="646331"/>
          </a:xfrm>
        </p:grpSpPr>
        <p:sp>
          <p:nvSpPr>
            <p:cNvPr id="48" name="오른쪽 화살표 47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 rot="1800000">
            <a:off x="6480834" y="5056847"/>
            <a:ext cx="1153849" cy="646331"/>
            <a:chOff x="8415295" y="539766"/>
            <a:chExt cx="1153849" cy="646331"/>
          </a:xfrm>
        </p:grpSpPr>
        <p:sp>
          <p:nvSpPr>
            <p:cNvPr id="51" name="오른쪽 화살표 50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45" y="3986152"/>
            <a:ext cx="2445346" cy="163023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301" y="4854903"/>
            <a:ext cx="2910631" cy="10622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076" y="2376989"/>
            <a:ext cx="2643077" cy="145899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8871721" y="3347664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순서도: 자기 디스크 61"/>
          <p:cNvSpPr/>
          <p:nvPr/>
        </p:nvSpPr>
        <p:spPr>
          <a:xfrm>
            <a:off x="7699796" y="600702"/>
            <a:ext cx="1447800" cy="1328057"/>
          </a:xfrm>
          <a:prstGeom prst="flowChartMagneticDisk">
            <a:avLst/>
          </a:prstGeom>
          <a:noFill/>
          <a:ln w="254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꺾인 연결선 62"/>
          <p:cNvCxnSpPr>
            <a:stCxn id="67" idx="0"/>
          </p:cNvCxnSpPr>
          <p:nvPr/>
        </p:nvCxnSpPr>
        <p:spPr>
          <a:xfrm rot="5400000" flipH="1" flipV="1">
            <a:off x="5287657" y="1680073"/>
            <a:ext cx="2827479" cy="1996799"/>
          </a:xfrm>
          <a:prstGeom prst="bentConnector3">
            <a:avLst>
              <a:gd name="adj1" fmla="val 99262"/>
            </a:avLst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05741" y="1091045"/>
            <a:ext cx="12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60098" y="5663031"/>
            <a:ext cx="189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Ex13LoginCon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03904" y="4275105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23" y="4092211"/>
            <a:ext cx="1176347" cy="1510105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2" idx="1"/>
            <a:endCxn id="55" idx="0"/>
          </p:cNvCxnSpPr>
          <p:nvPr/>
        </p:nvCxnSpPr>
        <p:spPr>
          <a:xfrm rot="10800000" flipV="1">
            <a:off x="3004018" y="3106488"/>
            <a:ext cx="4982058" cy="8796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953" y="3958977"/>
            <a:ext cx="2988801" cy="1654369"/>
          </a:xfrm>
          <a:prstGeom prst="rect">
            <a:avLst/>
          </a:prstGeom>
        </p:spPr>
      </p:pic>
      <p:cxnSp>
        <p:nvCxnSpPr>
          <p:cNvPr id="68" name="꺾인 연결선 67"/>
          <p:cNvCxnSpPr/>
          <p:nvPr/>
        </p:nvCxnSpPr>
        <p:spPr>
          <a:xfrm rot="10800000" flipV="1">
            <a:off x="3004018" y="3106488"/>
            <a:ext cx="4389665" cy="8796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10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44" y="1700935"/>
            <a:ext cx="2988801" cy="16302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2181" y="3344671"/>
            <a:ext cx="241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ex13Logintrue.jsp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76" y="1885673"/>
            <a:ext cx="2643077" cy="1458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145" y="1700935"/>
            <a:ext cx="2988801" cy="16543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52922" y="3344671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ex13Main.jsp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45221" y="2839897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꺾인 연결선 16"/>
          <p:cNvCxnSpPr>
            <a:stCxn id="16" idx="3"/>
            <a:endCxn id="13" idx="1"/>
          </p:cNvCxnSpPr>
          <p:nvPr/>
        </p:nvCxnSpPr>
        <p:spPr>
          <a:xfrm flipV="1">
            <a:off x="3117007" y="2528120"/>
            <a:ext cx="4644138" cy="4164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5846" y="4508222"/>
            <a:ext cx="1156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ex12Jointrue.jsp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세션영역에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nickname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저장하시오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5846" y="5241072"/>
            <a:ext cx="11567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ex12Join.jsp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세션영역을 확인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nickname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있을 때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위와같이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출력하시오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17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44" y="1775366"/>
            <a:ext cx="2988801" cy="16302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752" y="1734472"/>
            <a:ext cx="2988801" cy="165436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46358" y="4412529"/>
            <a:ext cx="118861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로그아웃하기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링크를 클릭했을 때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ex12Logout.java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이동하게 하시오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ctr">
              <a:buAutoNum type="arabicPeriod" startAt="2"/>
            </a:pP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ex12Logout.java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세션영역에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nickname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삭제하고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ex12Join.jsp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이동하게 하시오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45221" y="2839897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꺾인 연결선 18"/>
          <p:cNvCxnSpPr>
            <a:stCxn id="18" idx="3"/>
          </p:cNvCxnSpPr>
          <p:nvPr/>
        </p:nvCxnSpPr>
        <p:spPr>
          <a:xfrm flipV="1">
            <a:off x="3117007" y="2528120"/>
            <a:ext cx="4644138" cy="4164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09113" y="3418350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0721" y="3410926"/>
            <a:ext cx="169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ex13Login.jsp</a:t>
            </a:r>
          </a:p>
        </p:txBody>
      </p:sp>
    </p:spTree>
    <p:extLst>
      <p:ext uri="{BB962C8B-B14F-4D97-AF65-F5344CB8AC3E}">
        <p14:creationId xmlns:p14="http://schemas.microsoft.com/office/powerpoint/2010/main" val="302104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0077" y="2337753"/>
            <a:ext cx="4915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343" y="1456856"/>
            <a:ext cx="950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지속적으로 유지하기 위한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3819" y="3849402"/>
            <a:ext cx="6018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전달할 데이터를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Browser(Client)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보냈다가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되돌려 받는 방법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3819" y="5270291"/>
            <a:ext cx="6018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거치지 않고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영역을 통해 데이터를 전달하는 방법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18640" y="3880181"/>
            <a:ext cx="2140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18640" y="5301070"/>
            <a:ext cx="2140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02305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29947" y="1481022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8706" y="1481021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581264" y="2644112"/>
            <a:ext cx="1403710" cy="1399386"/>
            <a:chOff x="7327983" y="657159"/>
            <a:chExt cx="1403710" cy="1399386"/>
          </a:xfrm>
        </p:grpSpPr>
        <p:sp>
          <p:nvSpPr>
            <p:cNvPr id="50" name="타원 49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603765" y="2595993"/>
            <a:ext cx="2476960" cy="1739040"/>
            <a:chOff x="2247285" y="991219"/>
            <a:chExt cx="2476960" cy="173904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379808" y="5676720"/>
            <a:ext cx="2924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888928" y="5676720"/>
            <a:ext cx="278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87788" y="509165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428663" y="509165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987788" y="456843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PC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267676" y="4506596"/>
            <a:ext cx="2026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PC</a:t>
            </a:r>
          </a:p>
        </p:txBody>
      </p:sp>
    </p:spTree>
    <p:extLst>
      <p:ext uri="{BB962C8B-B14F-4D97-AF65-F5344CB8AC3E}">
        <p14:creationId xmlns:p14="http://schemas.microsoft.com/office/powerpoint/2010/main" val="350971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63" grpId="0"/>
      <p:bldP spid="64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85693" y="1818392"/>
            <a:ext cx="4487360" cy="474556"/>
            <a:chOff x="4921713" y="1126667"/>
            <a:chExt cx="2590873" cy="474556"/>
          </a:xfrm>
        </p:grpSpPr>
        <p:sp>
          <p:nvSpPr>
            <p:cNvPr id="12" name="TextBox 11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185693" y="2690442"/>
            <a:ext cx="4487360" cy="470366"/>
            <a:chOff x="4844143" y="2057759"/>
            <a:chExt cx="2586040" cy="470366"/>
          </a:xfrm>
        </p:grpSpPr>
        <p:sp>
          <p:nvSpPr>
            <p:cNvPr id="15" name="TextBox 14"/>
            <p:cNvSpPr txBox="1"/>
            <p:nvPr/>
          </p:nvSpPr>
          <p:spPr>
            <a:xfrm>
              <a:off x="5139047" y="2066460"/>
              <a:ext cx="2006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9161670" y="2507398"/>
            <a:ext cx="1403710" cy="1399386"/>
            <a:chOff x="7327983" y="657159"/>
            <a:chExt cx="1403710" cy="1399386"/>
          </a:xfrm>
        </p:grpSpPr>
        <p:sp>
          <p:nvSpPr>
            <p:cNvPr id="20" name="타원 19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90603" y="2488139"/>
            <a:ext cx="2476960" cy="1739040"/>
            <a:chOff x="2247285" y="991219"/>
            <a:chExt cx="2476960" cy="173904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4628" y="5156816"/>
            <a:ext cx="93543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요청하면 해당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전송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연결종료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185693" y="3110224"/>
            <a:ext cx="4487360" cy="474556"/>
            <a:chOff x="4921713" y="1126667"/>
            <a:chExt cx="2590873" cy="474556"/>
          </a:xfrm>
        </p:grpSpPr>
        <p:sp>
          <p:nvSpPr>
            <p:cNvPr id="31" name="TextBox 30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85693" y="3982274"/>
            <a:ext cx="4487360" cy="470366"/>
            <a:chOff x="4844143" y="2057759"/>
            <a:chExt cx="2586040" cy="470366"/>
          </a:xfrm>
        </p:grpSpPr>
        <p:sp>
          <p:nvSpPr>
            <p:cNvPr id="34" name="TextBox 33"/>
            <p:cNvSpPr txBox="1"/>
            <p:nvPr/>
          </p:nvSpPr>
          <p:spPr>
            <a:xfrm>
              <a:off x="5139047" y="2066460"/>
              <a:ext cx="2006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798157" y="1325860"/>
            <a:ext cx="25288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X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6745" y="2771800"/>
            <a:ext cx="25288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X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5266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" y="3145979"/>
            <a:ext cx="2973936" cy="108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" y="3145979"/>
            <a:ext cx="3006820" cy="108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15" y="225065"/>
            <a:ext cx="2251120" cy="199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87" y="2216537"/>
            <a:ext cx="2251120" cy="201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71" y="4236040"/>
            <a:ext cx="2251121" cy="20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01315" y="2224850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메일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7519" y="422741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카페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40002" y="6262819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블로그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51202" y="624413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8146" y="-1194722"/>
            <a:ext cx="252883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9500" dirty="0">
                <a:solidFill>
                  <a:srgbClr val="FF0000"/>
                </a:solidFill>
              </a:rPr>
              <a:t>X</a:t>
            </a:r>
            <a:endParaRPr lang="ko-KR" altLang="en-US" sz="59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448339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358333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7343" y="2343693"/>
            <a:ext cx="9501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37343" y="3943893"/>
            <a:ext cx="9501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지속적으로 유지하기 위한 방법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98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38235" y="2105561"/>
            <a:ext cx="58996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37343" y="3907380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전달할 데이터를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Browser(Client)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보냈다가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되돌려 받는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65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54" y="2676513"/>
            <a:ext cx="3828689" cy="141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53" y="2676513"/>
            <a:ext cx="3828689" cy="141991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548066" y="1459396"/>
            <a:ext cx="2155630" cy="2351997"/>
            <a:chOff x="5116028" y="1632557"/>
            <a:chExt cx="2155630" cy="23519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116028" y="2784225"/>
              <a:ext cx="2155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  <a:p>
              <a:pPr algn="ctr"/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548066" y="3778053"/>
            <a:ext cx="2155630" cy="1982665"/>
            <a:chOff x="5116028" y="1632557"/>
            <a:chExt cx="2155630" cy="19826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116028" y="2784225"/>
              <a:ext cx="21556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mail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 flipV="1">
            <a:off x="7421309" y="1790677"/>
            <a:ext cx="1750780" cy="1351239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482782" y="2102252"/>
            <a:ext cx="1635612" cy="126394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85106" y="3556592"/>
            <a:ext cx="1750780" cy="96741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208167" y="1425139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615628" y="4279456"/>
            <a:ext cx="1624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(cookie)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010239" y="3818677"/>
            <a:ext cx="122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mjl7173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32079" y="3090351"/>
            <a:ext cx="2863168" cy="2780322"/>
            <a:chOff x="2989323" y="1132694"/>
            <a:chExt cx="1405587" cy="1399386"/>
          </a:xfrm>
        </p:grpSpPr>
        <p:sp>
          <p:nvSpPr>
            <p:cNvPr id="34" name="타원 33"/>
            <p:cNvSpPr/>
            <p:nvPr/>
          </p:nvSpPr>
          <p:spPr>
            <a:xfrm>
              <a:off x="2995524" y="1132694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9323" y="1158648"/>
              <a:ext cx="1399386" cy="604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44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Client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8019" y="4546095"/>
            <a:ext cx="1983920" cy="66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: mjl7173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0536" y="3450210"/>
            <a:ext cx="641023" cy="64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0" grpId="0"/>
      <p:bldP spid="3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49" y="2754705"/>
            <a:ext cx="9698400" cy="3471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7343" y="3739080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Cookie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객체 생성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1" y="2712488"/>
            <a:ext cx="772886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18703" y="2712488"/>
            <a:ext cx="1356686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44091" y="1625072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4377" y="1625072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0" idx="0"/>
            <a:endCxn id="12" idx="2"/>
          </p:cNvCxnSpPr>
          <p:nvPr/>
        </p:nvCxnSpPr>
        <p:spPr>
          <a:xfrm flipV="1">
            <a:off x="8997046" y="2148292"/>
            <a:ext cx="17234" cy="56419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11" idx="2"/>
          </p:cNvCxnSpPr>
          <p:nvPr/>
        </p:nvCxnSpPr>
        <p:spPr>
          <a:xfrm flipH="1" flipV="1">
            <a:off x="6183994" y="2148292"/>
            <a:ext cx="1517650" cy="56419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2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7343" y="3814134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1.Response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 객체에 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2.Cookie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Parameter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전송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49" y="2849382"/>
            <a:ext cx="7478999" cy="359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108937" y="2818968"/>
            <a:ext cx="1525398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05006" y="1592816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stCxn id="21" idx="0"/>
            <a:endCxn id="18" idx="2"/>
          </p:cNvCxnSpPr>
          <p:nvPr/>
        </p:nvCxnSpPr>
        <p:spPr>
          <a:xfrm flipV="1">
            <a:off x="7871636" y="2116036"/>
            <a:ext cx="1273273" cy="702932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1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1136</Words>
  <Application>Microsoft Office PowerPoint</Application>
  <PresentationFormat>와이드스크린</PresentationFormat>
  <Paragraphs>241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HY견고딕</vt:lpstr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병관 박</cp:lastModifiedBy>
  <cp:revision>1407</cp:revision>
  <dcterms:created xsi:type="dcterms:W3CDTF">2017-02-18T17:33:45Z</dcterms:created>
  <dcterms:modified xsi:type="dcterms:W3CDTF">2018-11-08T12:35:21Z</dcterms:modified>
</cp:coreProperties>
</file>