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0EDB9-FE77-4FD2-B222-3E6F555F351E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E618-B526-447D-B931-587EC77FA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545DB-BAE5-4A46-B68E-388D51816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7CC70-0243-4F54-BAE0-B2BC135B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6CE9C-D7CC-4C90-90E9-83E6E5DD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9149C-7CA2-476E-AAD3-24C83D0F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B167C-2E54-4BF3-99EA-37431C1B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7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0613E-38BA-4C44-96C5-91AAD008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FDB25-84D2-41A3-8824-8E720DD2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68B29-01B3-475B-BDB8-1EEA0554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DA632-ABD1-4FBE-A6BD-9B0B1147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35A9E-7C04-4CBE-A286-522B53EC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7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BD49E-3313-4735-9480-120D3A56B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C6BA3A-CA24-43D8-ABEE-3F594558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F141B-A5A8-44C9-BDA0-2E7D1221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AC305-E762-4102-9EAC-C09CE2F4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3B667-438D-49C1-AEB8-F73AC1BF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3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5838092"/>
            <a:ext cx="12192000" cy="103397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887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2AC4A-37D9-4663-AA10-92DFF8CF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37B6E-9888-47CF-987F-5ECFCC04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71023-412C-47B8-B77A-E640DBC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3F876-CE6E-4451-B7B0-3E6BDEA7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31282-1685-40C3-B5FE-DC9320E8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9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EA13F-D726-4DF7-BE8C-6B5C1CDE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17D41-40E8-4DB8-82AB-AF25B41C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D87AD-217E-46E3-8D6D-79EE460C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F1337-6452-49C6-B344-144EEF56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8A68F-934D-4950-93A8-6A3BD132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8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6AF45-449D-45B8-A4A8-0EF8C7E5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45908-1117-461B-A407-98F74ACBB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6DF4E-02F3-445A-92BE-5192C33F4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CCA5B-1E8C-46BD-B09A-6A4F9038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C2D41-D61A-4EFC-8680-4970C429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1167B-95A8-412A-9855-C3E3D3E7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8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AFF0F-417B-4985-8754-77138336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03592-FDA1-4D9C-83C6-56CC902A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78269-6F7B-410C-B62C-659F99092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83BE2-29FF-4BF8-94D3-D357B4331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27C2FC-827D-4EA7-AFBB-471FCA207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4DCBC9-E3B7-4309-9A75-AD03EBAF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46E3A4-3EF3-43F0-B3ED-63776360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A42121-F42A-4811-AF5A-F603B967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1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BAF9A-F13C-4EBF-9F81-98D84660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58D660-E30D-4E5A-BD97-22BF6D83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F236-CD69-47D8-936D-FDFB3AA3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8F847-DC40-4281-9EFF-4720CA2E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4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49D86-0DAF-464D-85CC-F24C320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52B990-1C95-4223-8907-68620076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55910-133C-4A81-B448-F05BC61F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8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365A9-8424-4E8A-A3A0-8DB8DC17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ABB8B-7B87-44C8-A8A5-6614E3A7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E5FB-05DC-452A-9AE1-55C412E3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EA43C-F3B5-4629-B38E-15341BC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6CF2BF-10FB-46E9-9F12-7B2B76EE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D78DA-60E1-4B2E-9A0D-DEC5089A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7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5B54-F1F9-48A6-AA5D-4B47228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DD2F21-01E7-4D7A-A371-D7E32978F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5E9C0-6CF1-42AC-B76D-5A5BB883E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4DC1A-BB43-42DB-A5C8-2209328C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5FFCA-1B25-47BF-89AB-8C7831F1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0D1ED-ECBD-4B03-B16C-6C8454E0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BF6D83-F883-4CA7-8396-DF17E387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53609-054C-4C45-8146-73D446D9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46184-3741-4B7B-9738-8E5A4147F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EEE7-9686-4B3F-ACB6-527E77F6765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D4AC9-14C3-48F2-97F3-42104CCA9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770EC-321D-4D91-9D76-F05FA30EB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E227-1B8E-4A0A-A800-5C0A44CF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7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8220" y="1720258"/>
            <a:ext cx="11175560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</a:t>
            </a:r>
            <a:r>
              <a:rPr lang="ko-KR" altLang="en-US" sz="115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환경설정확인</a:t>
            </a:r>
            <a:endParaRPr lang="en-US" altLang="ko-KR" sz="11500" b="1" dirty="0">
              <a:solidFill>
                <a:srgbClr val="3F51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54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부제</a:t>
            </a:r>
            <a:r>
              <a:rPr lang="en-US" altLang="ko-KR" sz="54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54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당신은 </a:t>
            </a:r>
            <a:r>
              <a:rPr lang="en-US" altLang="ko-KR" sz="54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</a:t>
            </a:r>
            <a:r>
              <a:rPr lang="ko-KR" altLang="en-US" sz="54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할 준비가 되었나요</a:t>
            </a:r>
            <a:r>
              <a:rPr lang="en-US" altLang="ko-KR" sz="54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BEB30-2871-491F-984E-E15446ACC26A}"/>
              </a:ext>
            </a:extLst>
          </p:cNvPr>
          <p:cNvSpPr txBox="1"/>
          <p:nvPr/>
        </p:nvSpPr>
        <p:spPr>
          <a:xfrm>
            <a:off x="6974517" y="5942820"/>
            <a:ext cx="6745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박병관</a:t>
            </a:r>
            <a:r>
              <a: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연구원</a:t>
            </a:r>
          </a:p>
        </p:txBody>
      </p:sp>
    </p:spTree>
    <p:extLst>
      <p:ext uri="{BB962C8B-B14F-4D97-AF65-F5344CB8AC3E}">
        <p14:creationId xmlns:p14="http://schemas.microsoft.com/office/powerpoint/2010/main" val="215675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CB23-1E9A-4E01-AC50-D4666794F14E}"/>
              </a:ext>
            </a:extLst>
          </p:cNvPr>
          <p:cNvSpPr txBox="1"/>
          <p:nvPr/>
        </p:nvSpPr>
        <p:spPr>
          <a:xfrm>
            <a:off x="518881" y="425666"/>
            <a:ext cx="683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자신이 사용하는 이클립스를 켠다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8F5511-709A-4E10-A658-449BCB56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1" y="1526959"/>
            <a:ext cx="10395732" cy="41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7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CB23-1E9A-4E01-AC50-D4666794F14E}"/>
              </a:ext>
            </a:extLst>
          </p:cNvPr>
          <p:cNvSpPr txBox="1"/>
          <p:nvPr/>
        </p:nvSpPr>
        <p:spPr>
          <a:xfrm>
            <a:off x="852256" y="301841"/>
            <a:ext cx="696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우측상단에 표 같이 생긴 아이콘 클릭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EF385D-2605-457B-89DB-8AF2000E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06" y="1487087"/>
            <a:ext cx="4536674" cy="445845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3FE01F9-CD19-4910-BA3B-31B1C4A2E631}"/>
              </a:ext>
            </a:extLst>
          </p:cNvPr>
          <p:cNvSpPr/>
          <p:nvPr/>
        </p:nvSpPr>
        <p:spPr>
          <a:xfrm>
            <a:off x="6826928" y="2006353"/>
            <a:ext cx="426128" cy="523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6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C0432A-1CA3-4DFB-85A2-D9A2C4103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39" y="971464"/>
            <a:ext cx="6391121" cy="5584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0CB23-1E9A-4E01-AC50-D4666794F14E}"/>
              </a:ext>
            </a:extLst>
          </p:cNvPr>
          <p:cNvSpPr txBox="1"/>
          <p:nvPr/>
        </p:nvSpPr>
        <p:spPr>
          <a:xfrm>
            <a:off x="852256" y="301841"/>
            <a:ext cx="1080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Java EE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존재하는지 확인해서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EE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존재하면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OK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E01F9-CD19-4910-BA3B-31B1C4A2E631}"/>
              </a:ext>
            </a:extLst>
          </p:cNvPr>
          <p:cNvSpPr/>
          <p:nvPr/>
        </p:nvSpPr>
        <p:spPr>
          <a:xfrm>
            <a:off x="4693327" y="3571875"/>
            <a:ext cx="1221697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3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CB23-1E9A-4E01-AC50-D4666794F14E}"/>
              </a:ext>
            </a:extLst>
          </p:cNvPr>
          <p:cNvSpPr txBox="1"/>
          <p:nvPr/>
        </p:nvSpPr>
        <p:spPr>
          <a:xfrm>
            <a:off x="204556" y="103620"/>
            <a:ext cx="847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Open Perspective 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EE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없는 경우</a:t>
            </a:r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3EAF8-D674-4CAE-B2A6-F2F59157AFDD}"/>
              </a:ext>
            </a:extLst>
          </p:cNvPr>
          <p:cNvSpPr txBox="1"/>
          <p:nvPr/>
        </p:nvSpPr>
        <p:spPr>
          <a:xfrm>
            <a:off x="642706" y="749951"/>
            <a:ext cx="881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검색창에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후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Download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75BD72-9DBE-4594-B6C7-CC719078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9" y="1505679"/>
            <a:ext cx="7839075" cy="51522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77C6BE-F828-47F8-9EE8-87A7BBD9D229}"/>
              </a:ext>
            </a:extLst>
          </p:cNvPr>
          <p:cNvSpPr/>
          <p:nvPr/>
        </p:nvSpPr>
        <p:spPr>
          <a:xfrm>
            <a:off x="3685943" y="4457700"/>
            <a:ext cx="1333732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70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C9AAA9-B74A-4EA8-B0F7-ACA53168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666875"/>
            <a:ext cx="4657725" cy="464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53EAF8-D674-4CAE-B2A6-F2F59157AFDD}"/>
              </a:ext>
            </a:extLst>
          </p:cNvPr>
          <p:cNvSpPr txBox="1"/>
          <p:nvPr/>
        </p:nvSpPr>
        <p:spPr>
          <a:xfrm>
            <a:off x="642706" y="749951"/>
            <a:ext cx="881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Eclipse Download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77C6BE-F828-47F8-9EE8-87A7BBD9D229}"/>
              </a:ext>
            </a:extLst>
          </p:cNvPr>
          <p:cNvSpPr/>
          <p:nvPr/>
        </p:nvSpPr>
        <p:spPr>
          <a:xfrm>
            <a:off x="1733434" y="4419600"/>
            <a:ext cx="2047992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6A2A32-AA3F-447E-8C15-5CE9E77F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34" y="2967037"/>
            <a:ext cx="5662527" cy="17192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A9D344-DB8D-46C9-918E-3F860CE38EE4}"/>
              </a:ext>
            </a:extLst>
          </p:cNvPr>
          <p:cNvSpPr/>
          <p:nvPr/>
        </p:nvSpPr>
        <p:spPr>
          <a:xfrm>
            <a:off x="8188901" y="3378994"/>
            <a:ext cx="2047992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F57CC6-D1C2-4FE6-9FB1-3123C22EE169}"/>
              </a:ext>
            </a:extLst>
          </p:cNvPr>
          <p:cNvCxnSpPr/>
          <p:nvPr/>
        </p:nvCxnSpPr>
        <p:spPr>
          <a:xfrm>
            <a:off x="5200650" y="4000500"/>
            <a:ext cx="75247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60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53EAF8-D674-4CAE-B2A6-F2F59157AFDD}"/>
              </a:ext>
            </a:extLst>
          </p:cNvPr>
          <p:cNvSpPr txBox="1"/>
          <p:nvPr/>
        </p:nvSpPr>
        <p:spPr>
          <a:xfrm>
            <a:off x="604606" y="445151"/>
            <a:ext cx="10311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다운로드 한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열기 후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IDE for Java EE Developers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설치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Install -&gt; lunch 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계속 진행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6E01DE-24F5-4F1F-B802-66118A57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001461"/>
            <a:ext cx="4419600" cy="45803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63AE25-0E6C-40BC-A0FA-9B3F78DF81F6}"/>
              </a:ext>
            </a:extLst>
          </p:cNvPr>
          <p:cNvSpPr/>
          <p:nvPr/>
        </p:nvSpPr>
        <p:spPr>
          <a:xfrm>
            <a:off x="3724275" y="3439894"/>
            <a:ext cx="43053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87</Words>
  <Application>Microsoft Office PowerPoint</Application>
  <PresentationFormat>와이드스크린</PresentationFormat>
  <Paragraphs>11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jjang</dc:creator>
  <cp:lastModifiedBy>병관 박</cp:lastModifiedBy>
  <cp:revision>8</cp:revision>
  <dcterms:created xsi:type="dcterms:W3CDTF">2018-07-09T11:22:53Z</dcterms:created>
  <dcterms:modified xsi:type="dcterms:W3CDTF">2019-05-21T08:47:05Z</dcterms:modified>
</cp:coreProperties>
</file>