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445" r:id="rId3"/>
    <p:sldId id="440" r:id="rId4"/>
    <p:sldId id="441" r:id="rId5"/>
    <p:sldId id="446" r:id="rId6"/>
    <p:sldId id="442" r:id="rId7"/>
    <p:sldId id="443" r:id="rId8"/>
    <p:sldId id="444" r:id="rId9"/>
    <p:sldId id="447" r:id="rId10"/>
    <p:sldId id="448" r:id="rId11"/>
    <p:sldId id="449" r:id="rId12"/>
    <p:sldId id="451" r:id="rId13"/>
    <p:sldId id="452" r:id="rId14"/>
    <p:sldId id="453" r:id="rId15"/>
    <p:sldId id="454" r:id="rId16"/>
    <p:sldId id="456" r:id="rId17"/>
    <p:sldId id="455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280" r:id="rId27"/>
  </p:sldIdLst>
  <p:sldSz cx="9144000" cy="5143500" type="screen16x9"/>
  <p:notesSz cx="6797675" cy="9926638"/>
  <p:embeddedFontLst>
    <p:embeddedFont>
      <p:font typeface="10X10" panose="020D0604000000000000" pitchFamily="50" charset="-127"/>
      <p:regular r:id="rId29"/>
    </p:embeddedFont>
    <p:embeddedFont>
      <p:font typeface="나눔바른고딕" panose="020B0603020101020101" pitchFamily="50" charset="-127"/>
      <p:regular r:id="rId30"/>
      <p:bold r:id="rId31"/>
    </p:embeddedFont>
    <p:embeddedFont>
      <p:font typeface="10X10 Bold" panose="020D0604000000000000" pitchFamily="50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60F654"/>
    <a:srgbClr val="E65744"/>
    <a:srgbClr val="F4C866"/>
    <a:srgbClr val="FFC189"/>
    <a:srgbClr val="D3A8E0"/>
    <a:srgbClr val="72E169"/>
    <a:srgbClr val="FBF68D"/>
    <a:srgbClr val="FBFBFB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5" autoAdjust="0"/>
    <p:restoredTop sz="96391" autoAdjust="0"/>
  </p:normalViewPr>
  <p:slideViewPr>
    <p:cSldViewPr>
      <p:cViewPr varScale="1">
        <p:scale>
          <a:sx n="78" d="100"/>
          <a:sy n="78" d="100"/>
        </p:scale>
        <p:origin x="102" y="11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18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886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57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174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18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63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46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978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31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34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3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51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30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46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387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531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25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694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21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6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9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445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0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4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075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57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1902486"/>
            <a:ext cx="3761184" cy="1074797"/>
            <a:chOff x="3020482" y="1902486"/>
            <a:chExt cx="3761184" cy="1074797"/>
          </a:xfrm>
        </p:grpSpPr>
        <p:sp>
          <p:nvSpPr>
            <p:cNvPr id="4" name="TextBox 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JAVA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기초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보충문제</a:t>
              </a:r>
            </a:p>
          </p:txBody>
        </p:sp>
        <p:cxnSp>
          <p:nvCxnSpPr>
            <p:cNvPr id="6" name="직선 연결선 5"/>
            <p:cNvCxnSpPr>
              <a:stCxn id="4" idx="2"/>
            </p:cNvCxnSpPr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6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1902486"/>
            <a:ext cx="3761184" cy="1074797"/>
            <a:chOff x="3020482" y="1902486"/>
            <a:chExt cx="3761184" cy="1074797"/>
          </a:xfrm>
        </p:grpSpPr>
        <p:sp>
          <p:nvSpPr>
            <p:cNvPr id="4" name="TextBox 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JAVA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기초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문제 </a:t>
              </a:r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3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endParaRPr>
            </a:p>
          </p:txBody>
        </p:sp>
        <p:cxnSp>
          <p:nvCxnSpPr>
            <p:cNvPr id="6" name="직선 연결선 5"/>
            <p:cNvCxnSpPr>
              <a:stCxn id="4" idx="2"/>
            </p:cNvCxnSpPr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50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9810" y="686925"/>
            <a:ext cx="8338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다음은 </a:t>
            </a:r>
            <a:r>
              <a:rPr lang="en-US" altLang="ko-KR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MusicPlayList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관리하는 프로그램이며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Main.java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파일과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MusicManager.java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 구성되어 있습니다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23728" y="2355726"/>
            <a:ext cx="1656184" cy="2520280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Main.java</a:t>
            </a:r>
            <a:endParaRPr lang="ko-KR" altLang="en-US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76056" y="2355726"/>
            <a:ext cx="1944216" cy="2520280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Music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Manager.java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endParaRPr lang="ko-KR" altLang="en-US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4" name="원통 3"/>
          <p:cNvSpPr/>
          <p:nvPr/>
        </p:nvSpPr>
        <p:spPr>
          <a:xfrm>
            <a:off x="5508104" y="3626319"/>
            <a:ext cx="1080120" cy="1008112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Data</a:t>
            </a:r>
            <a:endParaRPr lang="ko-KR" altLang="en-US" dirty="0">
              <a:solidFill>
                <a:schemeClr val="tx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895735" y="2859782"/>
            <a:ext cx="10801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895735" y="3939902"/>
            <a:ext cx="10801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515028"/>
            <a:ext cx="4117807" cy="67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6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600" y="686925"/>
            <a:ext cx="753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024" y="1148589"/>
            <a:ext cx="3757032" cy="370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600" y="686925"/>
            <a:ext cx="753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142" y="1150135"/>
            <a:ext cx="3038475" cy="1057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114" y="2931790"/>
            <a:ext cx="3114675" cy="1628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1600" y="2370784"/>
            <a:ext cx="753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노래제목으로 검색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03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600" y="686925"/>
            <a:ext cx="753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087" y="1148590"/>
            <a:ext cx="4051725" cy="300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5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1902486"/>
            <a:ext cx="3761184" cy="1074797"/>
            <a:chOff x="3020482" y="1902486"/>
            <a:chExt cx="3761184" cy="1074797"/>
          </a:xfrm>
        </p:grpSpPr>
        <p:sp>
          <p:nvSpPr>
            <p:cNvPr id="4" name="TextBox 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JAVA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기초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문제 </a:t>
              </a:r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4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endParaRPr>
            </a:p>
          </p:txBody>
        </p:sp>
        <p:cxnSp>
          <p:nvCxnSpPr>
            <p:cNvPr id="6" name="직선 연결선 5"/>
            <p:cNvCxnSpPr>
              <a:stCxn id="4" idx="2"/>
            </p:cNvCxnSpPr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87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9810" y="686925"/>
            <a:ext cx="8338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다음은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Reservation System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다음과 같은 형태로 구성되어 있습니다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0617" y="1804354"/>
            <a:ext cx="1656184" cy="2520280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Main.java</a:t>
            </a:r>
            <a:endParaRPr lang="ko-KR" altLang="en-US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02945" y="1804354"/>
            <a:ext cx="1944216" cy="2520280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Member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Manager.java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endParaRPr lang="ko-KR" altLang="en-US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4" name="원통 3"/>
          <p:cNvSpPr/>
          <p:nvPr/>
        </p:nvSpPr>
        <p:spPr>
          <a:xfrm>
            <a:off x="7334993" y="3074947"/>
            <a:ext cx="1080120" cy="1008112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Member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Data</a:t>
            </a:r>
            <a:endParaRPr lang="ko-KR" altLang="en-US" dirty="0">
              <a:solidFill>
                <a:schemeClr val="tx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722624" y="2426134"/>
            <a:ext cx="10801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5722624" y="3506254"/>
            <a:ext cx="10801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20384" y="1804354"/>
            <a:ext cx="1944216" cy="2520280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Reservation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Manager.java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endParaRPr lang="ko-KR" altLang="en-US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4" name="원통 13"/>
          <p:cNvSpPr/>
          <p:nvPr/>
        </p:nvSpPr>
        <p:spPr>
          <a:xfrm>
            <a:off x="1152432" y="3074947"/>
            <a:ext cx="1080120" cy="1008112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Seat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Data</a:t>
            </a:r>
            <a:endParaRPr lang="ko-KR" altLang="en-US" dirty="0">
              <a:solidFill>
                <a:schemeClr val="tx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771800" y="3388530"/>
            <a:ext cx="10801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69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600" y="686925"/>
            <a:ext cx="753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555526"/>
            <a:ext cx="3991400" cy="42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0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600" y="686925"/>
            <a:ext cx="640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후 기능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정보조회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148590"/>
            <a:ext cx="49244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9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600" y="686925"/>
            <a:ext cx="640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2-2.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후 기능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(password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148590"/>
            <a:ext cx="5931606" cy="12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2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1902486"/>
            <a:ext cx="3761184" cy="1074797"/>
            <a:chOff x="3020482" y="1902486"/>
            <a:chExt cx="3761184" cy="1074797"/>
          </a:xfrm>
        </p:grpSpPr>
        <p:sp>
          <p:nvSpPr>
            <p:cNvPr id="4" name="TextBox 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JAVA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기초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문제 </a:t>
              </a:r>
              <a:r>
                <a:rPr lang="en-US" altLang="ko-KR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1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endParaRPr>
            </a:p>
          </p:txBody>
        </p:sp>
        <p:cxnSp>
          <p:nvCxnSpPr>
            <p:cNvPr id="6" name="직선 연결선 5"/>
            <p:cNvCxnSpPr>
              <a:stCxn id="4" idx="2"/>
            </p:cNvCxnSpPr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954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600" y="686925"/>
            <a:ext cx="640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2-3.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후 기능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예약기능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174848"/>
            <a:ext cx="49911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0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600" y="655664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행을 선택하면 해당 행의 상태가 출력되고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좌석번호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시 예약됩니다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1563638"/>
            <a:ext cx="60388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3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600" y="655664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예약된 좌석 선택 시 에러메세지가 출력됩니다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1486661"/>
            <a:ext cx="59721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9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600" y="555526"/>
            <a:ext cx="69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취소 시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pw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확인한 후 행을 선택하여 현재 </a:t>
            </a: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좌석상태를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출력합니다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좌석번호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선택 시 내가 예매한 좌석이 아닐 경우 에러메세지를 출력합니다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1952830"/>
            <a:ext cx="59721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4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600" y="661624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 예매한 좌석일 경우 예약이 취소됩니다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1294554"/>
            <a:ext cx="60769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600" y="771550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Reservation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상태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322865"/>
            <a:ext cx="5984534" cy="185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3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851920" y="1995686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8024" y="16664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20143" y="1820323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7012" y="1857186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7864" y="21958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수고하셨습니다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8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2589" y="771550"/>
            <a:ext cx="66467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두개를 만든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 다음과 같이 값을 초기화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하시오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과목을 저장할 문자열 배열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길이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점수를 저장할 정수형 배열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길이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9765D2-BA00-49C1-A5A2-F6313FE510CB}"/>
              </a:ext>
            </a:extLst>
          </p:cNvPr>
          <p:cNvSpPr/>
          <p:nvPr/>
        </p:nvSpPr>
        <p:spPr>
          <a:xfrm>
            <a:off x="4067944" y="3216304"/>
            <a:ext cx="1033460" cy="504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국어</a:t>
            </a:r>
            <a:r>
              <a:rPr lang="en-US" altLang="ko-KR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”</a:t>
            </a:r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B253A0-8D26-49DA-A400-D17889A34133}"/>
              </a:ext>
            </a:extLst>
          </p:cNvPr>
          <p:cNvSpPr/>
          <p:nvPr/>
        </p:nvSpPr>
        <p:spPr>
          <a:xfrm>
            <a:off x="4067944" y="4187249"/>
            <a:ext cx="1033460" cy="504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AA44C1-1F2D-41EA-88F3-D545982F43F9}"/>
              </a:ext>
            </a:extLst>
          </p:cNvPr>
          <p:cNvSpPr txBox="1"/>
          <p:nvPr/>
        </p:nvSpPr>
        <p:spPr>
          <a:xfrm>
            <a:off x="829238" y="3241015"/>
            <a:ext cx="3166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String[] subject    -&gt;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B13D8-59F6-46DD-B990-0C00F6324AFF}"/>
              </a:ext>
            </a:extLst>
          </p:cNvPr>
          <p:cNvSpPr txBox="1"/>
          <p:nvPr/>
        </p:nvSpPr>
        <p:spPr>
          <a:xfrm>
            <a:off x="875900" y="4233153"/>
            <a:ext cx="3166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int[] score              -&gt;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978F9A-0DC8-4127-AA32-F45F3E4EBAE5}"/>
              </a:ext>
            </a:extLst>
          </p:cNvPr>
          <p:cNvSpPr/>
          <p:nvPr/>
        </p:nvSpPr>
        <p:spPr>
          <a:xfrm>
            <a:off x="5101404" y="3216304"/>
            <a:ext cx="1033460" cy="504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”</a:t>
            </a:r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EED401-E34D-4701-AE19-498C21C62D50}"/>
              </a:ext>
            </a:extLst>
          </p:cNvPr>
          <p:cNvSpPr/>
          <p:nvPr/>
        </p:nvSpPr>
        <p:spPr>
          <a:xfrm>
            <a:off x="5101404" y="4187249"/>
            <a:ext cx="1033460" cy="504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74</a:t>
            </a:r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42BB5A-525B-472A-AF75-9AB54954F22E}"/>
              </a:ext>
            </a:extLst>
          </p:cNvPr>
          <p:cNvSpPr/>
          <p:nvPr/>
        </p:nvSpPr>
        <p:spPr>
          <a:xfrm>
            <a:off x="6134864" y="3216304"/>
            <a:ext cx="1033460" cy="504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수학</a:t>
            </a:r>
            <a:r>
              <a:rPr lang="en-US" altLang="ko-KR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”</a:t>
            </a:r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BB4994-E7EF-4047-ACAD-F49717180F2C}"/>
              </a:ext>
            </a:extLst>
          </p:cNvPr>
          <p:cNvSpPr/>
          <p:nvPr/>
        </p:nvSpPr>
        <p:spPr>
          <a:xfrm>
            <a:off x="6134864" y="4187249"/>
            <a:ext cx="1033460" cy="504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60</a:t>
            </a:r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86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9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2589" y="771550"/>
            <a:ext cx="8601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score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안 점수를 기준으로 자신의 점수를 별 그래프로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출력하시오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15810-D418-441E-AFEA-050B81E88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25" y="1576838"/>
            <a:ext cx="3289350" cy="320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1902486"/>
            <a:ext cx="3761184" cy="1074797"/>
            <a:chOff x="3020482" y="1902486"/>
            <a:chExt cx="3761184" cy="1074797"/>
          </a:xfrm>
        </p:grpSpPr>
        <p:sp>
          <p:nvSpPr>
            <p:cNvPr id="4" name="TextBox 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JAVA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기초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문제 </a:t>
              </a:r>
              <a:r>
                <a:rPr lang="en-US" altLang="ko-KR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2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endParaRPr>
            </a:p>
          </p:txBody>
        </p:sp>
        <p:cxnSp>
          <p:nvCxnSpPr>
            <p:cNvPr id="6" name="직선 연결선 5"/>
            <p:cNvCxnSpPr>
              <a:stCxn id="4" idx="2"/>
            </p:cNvCxnSpPr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02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8741" y="686925"/>
            <a:ext cx="8866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회원의 아이디와 비밀번호를 저장할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 2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배열을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생성하시오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(* 5 x 2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행렬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F6099-6FB2-4CFC-925A-3B04BF98275B}"/>
              </a:ext>
            </a:extLst>
          </p:cNvPr>
          <p:cNvSpPr txBox="1"/>
          <p:nvPr/>
        </p:nvSpPr>
        <p:spPr>
          <a:xfrm>
            <a:off x="539552" y="1923678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String[][] member    -&gt;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1A4E23-32E6-4E2B-A9D6-BDF79DB0A657}"/>
              </a:ext>
            </a:extLst>
          </p:cNvPr>
          <p:cNvSpPr/>
          <p:nvPr/>
        </p:nvSpPr>
        <p:spPr>
          <a:xfrm>
            <a:off x="4211960" y="1902484"/>
            <a:ext cx="1033460" cy="504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F8A17B-250D-4381-8FDA-6BED4E97AA46}"/>
              </a:ext>
            </a:extLst>
          </p:cNvPr>
          <p:cNvSpPr/>
          <p:nvPr/>
        </p:nvSpPr>
        <p:spPr>
          <a:xfrm>
            <a:off x="5245420" y="2406533"/>
            <a:ext cx="1033460" cy="504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115029-C9B8-4FA5-B807-66471910307A}"/>
              </a:ext>
            </a:extLst>
          </p:cNvPr>
          <p:cNvSpPr/>
          <p:nvPr/>
        </p:nvSpPr>
        <p:spPr>
          <a:xfrm>
            <a:off x="5245420" y="1902483"/>
            <a:ext cx="1033460" cy="504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D836C6-0F66-461A-9A62-517E5D405FCC}"/>
              </a:ext>
            </a:extLst>
          </p:cNvPr>
          <p:cNvSpPr/>
          <p:nvPr/>
        </p:nvSpPr>
        <p:spPr>
          <a:xfrm>
            <a:off x="4211960" y="2406534"/>
            <a:ext cx="1033460" cy="504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225117-EDB3-4ADE-85BD-13E05FCDD83B}"/>
              </a:ext>
            </a:extLst>
          </p:cNvPr>
          <p:cNvSpPr/>
          <p:nvPr/>
        </p:nvSpPr>
        <p:spPr>
          <a:xfrm>
            <a:off x="4211960" y="2910584"/>
            <a:ext cx="1033460" cy="504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FBF5AB-2457-4F20-9924-E8D97D16B5C2}"/>
              </a:ext>
            </a:extLst>
          </p:cNvPr>
          <p:cNvSpPr/>
          <p:nvPr/>
        </p:nvSpPr>
        <p:spPr>
          <a:xfrm>
            <a:off x="5245420" y="2910584"/>
            <a:ext cx="1033460" cy="504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9229AA-3D0A-41C0-8044-BE0ACBEB79B6}"/>
              </a:ext>
            </a:extLst>
          </p:cNvPr>
          <p:cNvSpPr/>
          <p:nvPr/>
        </p:nvSpPr>
        <p:spPr>
          <a:xfrm>
            <a:off x="4211960" y="3414633"/>
            <a:ext cx="1033460" cy="504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9AE53-8047-4495-A7EF-F862976ADE33}"/>
              </a:ext>
            </a:extLst>
          </p:cNvPr>
          <p:cNvSpPr/>
          <p:nvPr/>
        </p:nvSpPr>
        <p:spPr>
          <a:xfrm>
            <a:off x="5245420" y="3414632"/>
            <a:ext cx="1033460" cy="504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84D28C-ADEA-4AB9-B5E3-B8EF4EE30CF3}"/>
              </a:ext>
            </a:extLst>
          </p:cNvPr>
          <p:cNvSpPr/>
          <p:nvPr/>
        </p:nvSpPr>
        <p:spPr>
          <a:xfrm>
            <a:off x="4211960" y="3918682"/>
            <a:ext cx="1033460" cy="504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C20077-E5CE-426A-95BB-8B0FB57B0AD4}"/>
              </a:ext>
            </a:extLst>
          </p:cNvPr>
          <p:cNvSpPr/>
          <p:nvPr/>
        </p:nvSpPr>
        <p:spPr>
          <a:xfrm>
            <a:off x="5245420" y="3918679"/>
            <a:ext cx="1033460" cy="504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5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8741" y="686925"/>
            <a:ext cx="8866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프로그램을 실행하면 다음과 같이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출력문과 함께 숫자를 입력 받아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번호를 입력하면 아래와 같이 문구를 출력하고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번을 입력 받으면 프로그램을 종료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시키시오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A47ABB-A10B-4756-B89C-7FEDD5B5C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397" y="2067694"/>
            <a:ext cx="4511205" cy="29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8741" y="686925"/>
            <a:ext cx="8866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회원가입을 선택을 하면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member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배열에 입력 받은 아이디와 비밀번호를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저장하시오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(*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명까지 모든 인원을 저장하였다면 더 이상 저장이 안되게 할 것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B6F2B-CB01-4C8E-9CBE-C42408947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380994"/>
            <a:ext cx="3207401" cy="1463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F6C74F-C18A-4BC9-8AD6-0193C2250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217" y="2378032"/>
            <a:ext cx="3357454" cy="201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2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8741" y="686925"/>
            <a:ext cx="8866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로그인을 선택을 하면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배열에서 입력 받은 아이디와 비밀번호를 비교하여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일치시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로그인 성공을 실패하면 다시 확인해달라는 문구를 출력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하시오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(*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 로그인 성공 또는 다시 확인해주세요 문구는 한번만 출력되게 할 것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2343CB-4092-4160-8DF2-65CD261C5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787774"/>
            <a:ext cx="3266480" cy="21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7232</TotalTime>
  <Words>380</Words>
  <Application>Microsoft Office PowerPoint</Application>
  <PresentationFormat>화면 슬라이드 쇼(16:9)</PresentationFormat>
  <Paragraphs>130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10X10</vt:lpstr>
      <vt:lpstr>Rix고딕 B</vt:lpstr>
      <vt:lpstr>나눔바른고딕</vt:lpstr>
      <vt:lpstr>Arial</vt:lpstr>
      <vt:lpstr>10X10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Windows 사용자</cp:lastModifiedBy>
  <cp:revision>600</cp:revision>
  <cp:lastPrinted>2018-06-04T15:12:14Z</cp:lastPrinted>
  <dcterms:created xsi:type="dcterms:W3CDTF">2015-03-17T10:14:13Z</dcterms:created>
  <dcterms:modified xsi:type="dcterms:W3CDTF">2019-05-07T07:54:56Z</dcterms:modified>
</cp:coreProperties>
</file>