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93" r:id="rId3"/>
    <p:sldId id="394" r:id="rId4"/>
    <p:sldId id="395" r:id="rId5"/>
    <p:sldId id="396" r:id="rId6"/>
    <p:sldId id="404" r:id="rId7"/>
    <p:sldId id="399" r:id="rId8"/>
    <p:sldId id="398" r:id="rId9"/>
    <p:sldId id="406" r:id="rId10"/>
    <p:sldId id="407" r:id="rId11"/>
    <p:sldId id="280" r:id="rId12"/>
  </p:sldIdLst>
  <p:sldSz cx="9144000" cy="5143500" type="screen16x9"/>
  <p:notesSz cx="6858000" cy="9144000"/>
  <p:embeddedFontLst>
    <p:embeddedFont>
      <p:font typeface="나눔바른고딕" panose="020B0603020101020101" pitchFamily="50" charset="-127"/>
      <p:regular r:id="rId14"/>
      <p:bold r:id="rId15"/>
    </p:embeddedFont>
    <p:embeddedFont>
      <p:font typeface="10X10 Bold" panose="020B0600000101010101" charset="-127"/>
      <p:regular r:id="rId16"/>
    </p:embeddedFont>
    <p:embeddedFont>
      <p:font typeface="10X10" panose="020B0600000101010101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7F7F7"/>
    <a:srgbClr val="FBFBFB"/>
    <a:srgbClr val="F4F4F4"/>
    <a:srgbClr val="DC3434"/>
    <a:srgbClr val="F5F5F5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9" autoAdjust="0"/>
    <p:restoredTop sz="85866" autoAdjust="0"/>
  </p:normalViewPr>
  <p:slideViewPr>
    <p:cSldViewPr>
      <p:cViewPr varScale="1">
        <p:scale>
          <a:sx n="99" d="100"/>
          <a:sy n="99" d="100"/>
        </p:scale>
        <p:origin x="97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63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5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배열</a:t>
              </a: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KISM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9" y="1923678"/>
            <a:ext cx="43243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1995686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88024" y="16664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1820323"/>
            <a:ext cx="614671" cy="354092"/>
          </a:xfrm>
          <a:prstGeom prst="rect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7012" y="1857186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47864" y="219589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*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다음 시간에 배울 내용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 - String Method</a:t>
            </a: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06262" y="660823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배열이란</a:t>
            </a:r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70270" y="1278684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안에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배열이 있는 것이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238932" y="3366368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45108" y="338338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037721" y="3464569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44904" y="229753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>
            <a:stCxn id="31" idx="6"/>
          </p:cNvCxnSpPr>
          <p:nvPr/>
        </p:nvCxnSpPr>
        <p:spPr>
          <a:xfrm flipV="1">
            <a:off x="2218675" y="3549888"/>
            <a:ext cx="849752" cy="2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066213" y="2446999"/>
            <a:ext cx="2214" cy="2216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066213" y="2446999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3067935" y="2994288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066213" y="3546490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3066213" y="4115229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068427" y="4663060"/>
            <a:ext cx="43180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974043" y="2385616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644904" y="2802250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974043" y="2890328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56009" y="3366368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979690" y="3458412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56191" y="3939073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974043" y="4027151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49988" y="448690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979690" y="4574982"/>
            <a:ext cx="180954" cy="1761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4018580" y="2473694"/>
            <a:ext cx="571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590309" y="2070772"/>
            <a:ext cx="0" cy="819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590309" y="2070772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590309" y="2890328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5164421" y="181344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4590309" y="2473694"/>
            <a:ext cx="43009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164420" y="2304394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164419" y="2739707"/>
            <a:ext cx="766181" cy="352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 flipV="1">
            <a:off x="5668477" y="3154562"/>
            <a:ext cx="144016" cy="7845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60971" y="4046481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인덱스 배열의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값</a:t>
            </a:r>
          </a:p>
        </p:txBody>
      </p:sp>
    </p:spTree>
    <p:extLst>
      <p:ext uri="{BB962C8B-B14F-4D97-AF65-F5344CB8AC3E}">
        <p14:creationId xmlns:p14="http://schemas.microsoft.com/office/powerpoint/2010/main" val="303927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8420" y="733458"/>
            <a:ext cx="509065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그룹 7"/>
          <p:cNvGrpSpPr/>
          <p:nvPr/>
        </p:nvGrpSpPr>
        <p:grpSpPr>
          <a:xfrm>
            <a:off x="879627" y="1741573"/>
            <a:ext cx="1979050" cy="426831"/>
            <a:chOff x="1325971" y="3284984"/>
            <a:chExt cx="1656153" cy="357190"/>
          </a:xfrm>
        </p:grpSpPr>
        <p:grpSp>
          <p:nvGrpSpPr>
            <p:cNvPr id="10" name="그룹 9"/>
            <p:cNvGrpSpPr/>
            <p:nvPr/>
          </p:nvGrpSpPr>
          <p:grpSpPr>
            <a:xfrm>
              <a:off x="2267744" y="3284984"/>
              <a:ext cx="714380" cy="357190"/>
              <a:chOff x="2267744" y="3140968"/>
              <a:chExt cx="714380" cy="35719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67744" y="3140968"/>
                <a:ext cx="714380" cy="3571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2553497" y="3248125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325971" y="3309040"/>
              <a:ext cx="866852" cy="30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intArray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40828" y="116550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생성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6028860" y="1095086"/>
            <a:ext cx="9269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46289"/>
              </p:ext>
            </p:extLst>
          </p:nvPr>
        </p:nvGraphicFramePr>
        <p:xfrm>
          <a:off x="3580588" y="2389642"/>
          <a:ext cx="648072" cy="22322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13" idx="6"/>
          </p:cNvCxnSpPr>
          <p:nvPr/>
        </p:nvCxnSpPr>
        <p:spPr>
          <a:xfrm>
            <a:off x="2517215" y="1954985"/>
            <a:ext cx="991365" cy="506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782984" y="2651481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782984" y="3443569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96612" y="4189842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68620" y="2749682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868620" y="3541770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810240" y="4288043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14992"/>
              </p:ext>
            </p:extLst>
          </p:nvPr>
        </p:nvGraphicFramePr>
        <p:xfrm>
          <a:off x="5092756" y="2461650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81658"/>
              </p:ext>
            </p:extLst>
          </p:nvPr>
        </p:nvGraphicFramePr>
        <p:xfrm>
          <a:off x="2528862" y="2400966"/>
          <a:ext cx="979718" cy="2259016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9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5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5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014940"/>
              </p:ext>
            </p:extLst>
          </p:nvPr>
        </p:nvGraphicFramePr>
        <p:xfrm>
          <a:off x="5092756" y="3325746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93365"/>
              </p:ext>
            </p:extLst>
          </p:nvPr>
        </p:nvGraphicFramePr>
        <p:xfrm>
          <a:off x="5092756" y="4189842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93755"/>
              </p:ext>
            </p:extLst>
          </p:nvPr>
        </p:nvGraphicFramePr>
        <p:xfrm>
          <a:off x="4788024" y="2126096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8276"/>
              </p:ext>
            </p:extLst>
          </p:nvPr>
        </p:nvGraphicFramePr>
        <p:xfrm>
          <a:off x="4788024" y="2990192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56017"/>
              </p:ext>
            </p:extLst>
          </p:nvPr>
        </p:nvGraphicFramePr>
        <p:xfrm>
          <a:off x="4788024" y="3854288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80344"/>
              </p:ext>
            </p:extLst>
          </p:nvPr>
        </p:nvGraphicFramePr>
        <p:xfrm>
          <a:off x="5292080" y="797628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2" name="그룹 68"/>
          <p:cNvGrpSpPr/>
          <p:nvPr/>
        </p:nvGrpSpPr>
        <p:grpSpPr>
          <a:xfrm>
            <a:off x="1182244" y="699542"/>
            <a:ext cx="2230418" cy="426831"/>
            <a:chOff x="1115616" y="3284984"/>
            <a:chExt cx="1866508" cy="357190"/>
          </a:xfrm>
        </p:grpSpPr>
        <p:grpSp>
          <p:nvGrpSpPr>
            <p:cNvPr id="35" name="그룹 48"/>
            <p:cNvGrpSpPr/>
            <p:nvPr/>
          </p:nvGrpSpPr>
          <p:grpSpPr>
            <a:xfrm>
              <a:off x="2267744" y="3284984"/>
              <a:ext cx="714380" cy="357190"/>
              <a:chOff x="2267744" y="3140968"/>
              <a:chExt cx="714380" cy="35719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2267744" y="3140968"/>
                <a:ext cx="714380" cy="3571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553497" y="3248125"/>
                <a:ext cx="142876" cy="1428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15616" y="3284984"/>
              <a:ext cx="866852" cy="309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intArray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34522"/>
              </p:ext>
            </p:extLst>
          </p:nvPr>
        </p:nvGraphicFramePr>
        <p:xfrm>
          <a:off x="4067944" y="1104423"/>
          <a:ext cx="648072" cy="2232249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08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E22B37"/>
                        </a:solidFill>
                      </a:endParaRPr>
                    </a:p>
                  </a:txBody>
                  <a:tcPr marL="108203" marR="108203" marT="54102" marB="5410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0" name="직선 화살표 연결선 39"/>
          <p:cNvCxnSpPr>
            <a:stCxn id="38" idx="6"/>
          </p:cNvCxnSpPr>
          <p:nvPr/>
        </p:nvCxnSpPr>
        <p:spPr>
          <a:xfrm>
            <a:off x="3071199" y="912957"/>
            <a:ext cx="991365" cy="213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4270340" y="1366262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70340" y="2158350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283968" y="2904623"/>
            <a:ext cx="169069" cy="1690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4355976" y="1464463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355976" y="2256551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4297596" y="3002824"/>
            <a:ext cx="110771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42061"/>
              </p:ext>
            </p:extLst>
          </p:nvPr>
        </p:nvGraphicFramePr>
        <p:xfrm>
          <a:off x="5580112" y="1176431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78253"/>
              </p:ext>
            </p:extLst>
          </p:nvPr>
        </p:nvGraphicFramePr>
        <p:xfrm>
          <a:off x="3083531" y="1212436"/>
          <a:ext cx="979718" cy="2088231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9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26558"/>
              </p:ext>
            </p:extLst>
          </p:nvPr>
        </p:nvGraphicFramePr>
        <p:xfrm>
          <a:off x="5292080" y="1661724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1306"/>
              </p:ext>
            </p:extLst>
          </p:nvPr>
        </p:nvGraphicFramePr>
        <p:xfrm>
          <a:off x="5580112" y="2040527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24920"/>
              </p:ext>
            </p:extLst>
          </p:nvPr>
        </p:nvGraphicFramePr>
        <p:xfrm>
          <a:off x="5292080" y="2525820"/>
          <a:ext cx="2448272" cy="298832"/>
        </p:xfrm>
        <a:graphic>
          <a:graphicData uri="http://schemas.openxmlformats.org/drawingml/2006/table">
            <a:tbl>
              <a:tblPr>
                <a:tableStyleId>{91EBBBCC-DAD2-459C-BE2E-F6DE35CF9A28}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[2][0]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intArray</a:t>
                      </a: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[2][1]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80641"/>
              </p:ext>
            </p:extLst>
          </p:nvPr>
        </p:nvGraphicFramePr>
        <p:xfrm>
          <a:off x="5580112" y="2904623"/>
          <a:ext cx="1800200" cy="3657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6958" y="3363838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배열의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length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300978" y="3939902"/>
            <a:ext cx="6643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intArray.length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-&gt; 2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배열의 행의 개수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3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intArray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[1].length -&gt; 1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행의 열의 개수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71748" y="771550"/>
            <a:ext cx="674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 크기의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배열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선언하고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1~25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초기화 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array[0][0] = 1;    array[4][4]=25;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97560"/>
              </p:ext>
            </p:extLst>
          </p:nvPr>
        </p:nvGraphicFramePr>
        <p:xfrm>
          <a:off x="1374372" y="1446441"/>
          <a:ext cx="6096000" cy="3024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endParaRPr lang="ko-KR" altLang="en-US" sz="2400" b="1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9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_x206667952" descr="EMB000003b833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202"/>
          <a:stretch/>
        </p:blipFill>
        <p:spPr bwMode="auto">
          <a:xfrm>
            <a:off x="971181" y="1566084"/>
            <a:ext cx="1353805" cy="23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986" y="1491630"/>
            <a:ext cx="4983318" cy="2108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04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_x206669152" descr="EMB000003b833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95" y="1851670"/>
            <a:ext cx="7114610" cy="23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B23802B-99A5-4D82-AAC5-B82E519FC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1816859"/>
            <a:ext cx="5573529" cy="24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_x206667632" descr="EMB000003b8331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58" y="1707654"/>
            <a:ext cx="7066284" cy="23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A85874E-BC6B-4913-AEB1-29DB6D0EE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707654"/>
            <a:ext cx="5621374" cy="240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이차원 배열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208" y="846004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Array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다음과 같이 출력하세요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93" y="1923678"/>
            <a:ext cx="4517622" cy="199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1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8857</TotalTime>
  <Words>267</Words>
  <Application>Microsoft Office PowerPoint</Application>
  <PresentationFormat>화면 슬라이드 쇼(16:9)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나눔바른고딕</vt:lpstr>
      <vt:lpstr>10X10 Bold</vt:lpstr>
      <vt:lpstr>10X10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박 원호</cp:lastModifiedBy>
  <cp:revision>619</cp:revision>
  <dcterms:created xsi:type="dcterms:W3CDTF">2015-03-17T10:14:13Z</dcterms:created>
  <dcterms:modified xsi:type="dcterms:W3CDTF">2019-04-30T10:35:11Z</dcterms:modified>
</cp:coreProperties>
</file>