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2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280" r:id="rId18"/>
  </p:sldIdLst>
  <p:sldSz cx="9144000" cy="5143500" type="screen16x9"/>
  <p:notesSz cx="6858000" cy="9144000"/>
  <p:embeddedFontLst>
    <p:embeddedFont>
      <p:font typeface="10X10 Bold" panose="020D0604000000000000" pitchFamily="50" charset="-127"/>
      <p:regular r:id="rId20"/>
    </p:embeddedFont>
    <p:embeddedFont>
      <p:font typeface="Rix고딕 B" panose="020206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DC3434"/>
    <a:srgbClr val="F7F7F7"/>
    <a:srgbClr val="F5F5F5"/>
    <a:srgbClr val="FBFBFB"/>
    <a:srgbClr val="F4F4F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0346" autoAdjust="0"/>
  </p:normalViewPr>
  <p:slideViewPr>
    <p:cSldViewPr>
      <p:cViewPr varScale="1">
        <p:scale>
          <a:sx n="139" d="100"/>
          <a:sy n="139" d="100"/>
        </p:scale>
        <p:origin x="-79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70731" y="2191864"/>
            <a:ext cx="3245664" cy="432048"/>
            <a:chOff x="2916849" y="1707654"/>
            <a:chExt cx="3245664" cy="432048"/>
          </a:xfrm>
        </p:grpSpPr>
        <p:sp>
          <p:nvSpPr>
            <p:cNvPr id="40" name="직사각형 3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65427" y="2789064"/>
            <a:ext cx="3245664" cy="432048"/>
            <a:chOff x="2916849" y="1707654"/>
            <a:chExt cx="3245664" cy="432048"/>
          </a:xfrm>
        </p:grpSpPr>
        <p:sp>
          <p:nvSpPr>
            <p:cNvPr id="63" name="직사각형 6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70731" y="1204888"/>
            <a:ext cx="3245664" cy="791148"/>
            <a:chOff x="2916849" y="1348554"/>
            <a:chExt cx="3245664" cy="791148"/>
          </a:xfrm>
        </p:grpSpPr>
        <p:sp>
          <p:nvSpPr>
            <p:cNvPr id="103" name="직사각형 10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2" name="왼쪽 중괄호 1"/>
          <p:cNvSpPr/>
          <p:nvPr/>
        </p:nvSpPr>
        <p:spPr>
          <a:xfrm>
            <a:off x="2132605" y="1563988"/>
            <a:ext cx="432048" cy="1059924"/>
          </a:xfrm>
          <a:prstGeom prst="leftBrace">
            <a:avLst>
              <a:gd name="adj1" fmla="val 559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39944" y="1946804"/>
            <a:ext cx="83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3 STEP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074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2860123" y="2392200"/>
            <a:ext cx="3245664" cy="432048"/>
            <a:chOff x="2916849" y="1707654"/>
            <a:chExt cx="3245664" cy="432048"/>
          </a:xfrm>
        </p:grpSpPr>
        <p:sp>
          <p:nvSpPr>
            <p:cNvPr id="63" name="직사각형 6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68079" y="1456096"/>
            <a:ext cx="3245664" cy="791148"/>
            <a:chOff x="2916849" y="1348554"/>
            <a:chExt cx="3245664" cy="791148"/>
          </a:xfrm>
        </p:grpSpPr>
        <p:sp>
          <p:nvSpPr>
            <p:cNvPr id="103" name="직사각형 10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2" name="왼쪽 중괄호 1"/>
          <p:cNvSpPr/>
          <p:nvPr/>
        </p:nvSpPr>
        <p:spPr>
          <a:xfrm>
            <a:off x="2129953" y="1815196"/>
            <a:ext cx="432048" cy="432048"/>
          </a:xfrm>
          <a:prstGeom prst="leftBrace">
            <a:avLst>
              <a:gd name="adj1" fmla="val 559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37292" y="1861943"/>
            <a:ext cx="83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4 STEP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413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Selection sort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4425" y="1563638"/>
            <a:ext cx="313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Selection sort</a:t>
            </a:r>
          </a:p>
          <a:p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3" y="2499742"/>
            <a:ext cx="8676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가장 큰 원소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또는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작은 원소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를 찾아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주어진 위치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리스트 처음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~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끝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를 교체해 나가는 정렬 방법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10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77960" y="2287812"/>
            <a:ext cx="3245664" cy="791148"/>
            <a:chOff x="2916849" y="1348554"/>
            <a:chExt cx="3245664" cy="791148"/>
          </a:xfrm>
        </p:grpSpPr>
        <p:sp>
          <p:nvSpPr>
            <p:cNvPr id="75" name="직사각형 7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67" name="아래쪽 화살표 66"/>
          <p:cNvSpPr/>
          <p:nvPr/>
        </p:nvSpPr>
        <p:spPr>
          <a:xfrm>
            <a:off x="639817" y="1860798"/>
            <a:ext cx="309152" cy="362373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7901" y="1503090"/>
            <a:ext cx="87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기준 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Selection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48064" y="2287812"/>
            <a:ext cx="3245664" cy="791148"/>
            <a:chOff x="2916849" y="1348554"/>
            <a:chExt cx="3245664" cy="791148"/>
          </a:xfrm>
        </p:grpSpPr>
        <p:sp>
          <p:nvSpPr>
            <p:cNvPr id="45" name="직사각형 4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55" name="오른쪽 화살표 54"/>
          <p:cNvSpPr/>
          <p:nvPr/>
        </p:nvSpPr>
        <p:spPr>
          <a:xfrm>
            <a:off x="4283968" y="2728958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6" name="아래쪽 화살표 55"/>
          <p:cNvSpPr/>
          <p:nvPr/>
        </p:nvSpPr>
        <p:spPr>
          <a:xfrm rot="10800000">
            <a:off x="650966" y="3147814"/>
            <a:ext cx="309152" cy="443362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48" y="3611643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가장 큰 수</a:t>
            </a:r>
            <a:endParaRPr lang="ko-KR" altLang="en-US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17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77960" y="2287812"/>
            <a:ext cx="3245664" cy="791148"/>
            <a:chOff x="2916849" y="1348554"/>
            <a:chExt cx="3245664" cy="791148"/>
          </a:xfrm>
        </p:grpSpPr>
        <p:sp>
          <p:nvSpPr>
            <p:cNvPr id="75" name="직사각형 7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67" name="아래쪽 화살표 66"/>
          <p:cNvSpPr/>
          <p:nvPr/>
        </p:nvSpPr>
        <p:spPr>
          <a:xfrm>
            <a:off x="1305287" y="1861153"/>
            <a:ext cx="309152" cy="362373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53371" y="1503445"/>
            <a:ext cx="87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기준 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Selection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48064" y="2287812"/>
            <a:ext cx="3245664" cy="791148"/>
            <a:chOff x="2916849" y="1348554"/>
            <a:chExt cx="3245664" cy="791148"/>
          </a:xfrm>
        </p:grpSpPr>
        <p:sp>
          <p:nvSpPr>
            <p:cNvPr id="45" name="직사각형 4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55" name="오른쪽 화살표 54"/>
          <p:cNvSpPr/>
          <p:nvPr/>
        </p:nvSpPr>
        <p:spPr>
          <a:xfrm>
            <a:off x="4283968" y="2728958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1928713" y="3168281"/>
            <a:ext cx="309152" cy="443362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395" y="363211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가장 큰 수</a:t>
            </a:r>
            <a:endParaRPr lang="ko-KR" altLang="en-US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55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77960" y="2287812"/>
            <a:ext cx="3245664" cy="791148"/>
            <a:chOff x="2916849" y="1348554"/>
            <a:chExt cx="3245664" cy="791148"/>
          </a:xfrm>
        </p:grpSpPr>
        <p:sp>
          <p:nvSpPr>
            <p:cNvPr id="75" name="직사각형 7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67" name="아래쪽 화살표 66"/>
          <p:cNvSpPr/>
          <p:nvPr/>
        </p:nvSpPr>
        <p:spPr>
          <a:xfrm>
            <a:off x="1949528" y="1861153"/>
            <a:ext cx="309152" cy="362373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97612" y="1503445"/>
            <a:ext cx="87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기준 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Selection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48064" y="2287812"/>
            <a:ext cx="3245664" cy="791148"/>
            <a:chOff x="2916849" y="1348554"/>
            <a:chExt cx="3245664" cy="791148"/>
          </a:xfrm>
        </p:grpSpPr>
        <p:sp>
          <p:nvSpPr>
            <p:cNvPr id="45" name="직사각형 4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55" name="오른쪽 화살표 54"/>
          <p:cNvSpPr/>
          <p:nvPr/>
        </p:nvSpPr>
        <p:spPr>
          <a:xfrm>
            <a:off x="4283968" y="2728958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3242552" y="3168282"/>
            <a:ext cx="309152" cy="443362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47234" y="363211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가장 큰 수</a:t>
            </a:r>
            <a:endParaRPr lang="ko-KR" altLang="en-US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77960" y="2287812"/>
            <a:ext cx="3245664" cy="791148"/>
            <a:chOff x="2916849" y="1348554"/>
            <a:chExt cx="3245664" cy="791148"/>
          </a:xfrm>
        </p:grpSpPr>
        <p:sp>
          <p:nvSpPr>
            <p:cNvPr id="75" name="직사각형 7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67" name="아래쪽 화살표 66"/>
          <p:cNvSpPr/>
          <p:nvPr/>
        </p:nvSpPr>
        <p:spPr>
          <a:xfrm>
            <a:off x="2631267" y="1861153"/>
            <a:ext cx="309152" cy="362373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79351" y="1503445"/>
            <a:ext cx="87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기준 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Selection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48064" y="2287812"/>
            <a:ext cx="3245664" cy="791148"/>
            <a:chOff x="2916849" y="1348554"/>
            <a:chExt cx="3245664" cy="791148"/>
          </a:xfrm>
        </p:grpSpPr>
        <p:sp>
          <p:nvSpPr>
            <p:cNvPr id="45" name="직사각형 44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98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24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13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55" name="오른쪽 화살표 54"/>
          <p:cNvSpPr/>
          <p:nvPr/>
        </p:nvSpPr>
        <p:spPr>
          <a:xfrm>
            <a:off x="4283968" y="2728958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2625384" y="3149842"/>
            <a:ext cx="309152" cy="443362"/>
          </a:xfrm>
          <a:prstGeom prst="downArrow">
            <a:avLst>
              <a:gd name="adj1" fmla="val 14991"/>
              <a:gd name="adj2" fmla="val 5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30066" y="361367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가장 큰 수</a:t>
            </a:r>
            <a:endParaRPr lang="ko-KR" altLang="en-US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79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43714" y="2663442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20143" y="2339189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2376052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3297" y="228371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감사합니다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정렬 알고리즘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9059" y="1419620"/>
            <a:ext cx="282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정렬 알고리즘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696" y="2619949"/>
            <a:ext cx="667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원소들을 일정한 순서대로 열거하는 알고리즘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69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1067" y="1419620"/>
            <a:ext cx="268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Bubble sort</a:t>
            </a:r>
          </a:p>
          <a:p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1312" y="2619949"/>
            <a:ext cx="6262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두 인접한 원소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비교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하여 정렬하는 방법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속도는 느리지만 코드가 단순하다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8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206806" y="1343426"/>
            <a:ext cx="3245664" cy="791148"/>
            <a:chOff x="2916849" y="1348554"/>
            <a:chExt cx="3245664" cy="791148"/>
          </a:xfrm>
        </p:grpSpPr>
        <p:sp>
          <p:nvSpPr>
            <p:cNvPr id="10" name="직사각형 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10126" y="1340247"/>
            <a:ext cx="3245664" cy="2228854"/>
            <a:chOff x="2916849" y="1348554"/>
            <a:chExt cx="3245664" cy="2228854"/>
          </a:xfrm>
        </p:grpSpPr>
        <p:grpSp>
          <p:nvGrpSpPr>
            <p:cNvPr id="66" name="그룹 65"/>
            <p:cNvGrpSpPr/>
            <p:nvPr/>
          </p:nvGrpSpPr>
          <p:grpSpPr>
            <a:xfrm>
              <a:off x="2916849" y="1348554"/>
              <a:ext cx="3245664" cy="791148"/>
              <a:chOff x="2916849" y="1348554"/>
              <a:chExt cx="3245664" cy="79114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91684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45</a:t>
                </a:r>
                <a:endParaRPr lang="ko-KR" altLang="en-US" dirty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56492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B05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7</a:t>
                </a:r>
                <a:endParaRPr lang="ko-KR" altLang="en-US" dirty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12993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12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08944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[0]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98266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[1]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46338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[2]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86636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82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99714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[3]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1444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25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647786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[4]</a:t>
                </a:r>
              </a:p>
            </p:txBody>
          </p:sp>
        </p:grpSp>
        <p:sp>
          <p:nvSpPr>
            <p:cNvPr id="67" name="아래쪽 화살표 66"/>
            <p:cNvSpPr/>
            <p:nvPr/>
          </p:nvSpPr>
          <p:spPr>
            <a:xfrm rot="10800000">
              <a:off x="3078706" y="2348991"/>
              <a:ext cx="309152" cy="427014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8" name="아래쪽 화살표 67"/>
            <p:cNvSpPr/>
            <p:nvPr/>
          </p:nvSpPr>
          <p:spPr>
            <a:xfrm rot="10800000">
              <a:off x="3734380" y="2339289"/>
              <a:ext cx="309152" cy="443362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1267" y="2782651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기준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240885" y="3130396"/>
              <a:ext cx="648072" cy="156917"/>
              <a:chOff x="3240885" y="3143297"/>
              <a:chExt cx="648072" cy="156917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3240885" y="3147814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3888955" y="3143297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3240885" y="3300214"/>
                <a:ext cx="648072" cy="0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310684" y="3300409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비교</a:t>
              </a: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4355976" y="2499742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31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206806" y="1343426"/>
            <a:ext cx="3245664" cy="791148"/>
            <a:chOff x="2916849" y="1348554"/>
            <a:chExt cx="3245664" cy="791148"/>
          </a:xfrm>
        </p:grpSpPr>
        <p:sp>
          <p:nvSpPr>
            <p:cNvPr id="10" name="직사각형 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10126" y="1340247"/>
            <a:ext cx="3245664" cy="2228854"/>
            <a:chOff x="2916849" y="1348554"/>
            <a:chExt cx="3245664" cy="2228854"/>
          </a:xfrm>
        </p:grpSpPr>
        <p:grpSp>
          <p:nvGrpSpPr>
            <p:cNvPr id="66" name="그룹 65"/>
            <p:cNvGrpSpPr/>
            <p:nvPr/>
          </p:nvGrpSpPr>
          <p:grpSpPr>
            <a:xfrm>
              <a:off x="2916849" y="1348554"/>
              <a:ext cx="3245664" cy="791148"/>
              <a:chOff x="2916849" y="1348554"/>
              <a:chExt cx="3245664" cy="79114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91684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7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56492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45</a:t>
                </a:r>
                <a:endParaRPr lang="ko-KR" altLang="en-US" dirty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12993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B05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12</a:t>
                </a:r>
                <a:endParaRPr lang="ko-KR" altLang="en-US" dirty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08944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[0]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98266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[1]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46338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[2]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86636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82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99714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[3]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1444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25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647786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[4]</a:t>
                </a:r>
              </a:p>
            </p:txBody>
          </p:sp>
        </p:grpSp>
        <p:sp>
          <p:nvSpPr>
            <p:cNvPr id="67" name="아래쪽 화살표 66"/>
            <p:cNvSpPr/>
            <p:nvPr/>
          </p:nvSpPr>
          <p:spPr>
            <a:xfrm rot="10800000">
              <a:off x="3726779" y="2348991"/>
              <a:ext cx="309152" cy="427014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8" name="아래쪽 화살표 67"/>
            <p:cNvSpPr/>
            <p:nvPr/>
          </p:nvSpPr>
          <p:spPr>
            <a:xfrm rot="10800000">
              <a:off x="4382453" y="2339289"/>
              <a:ext cx="309152" cy="443362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19340" y="2782651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기준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888958" y="3130396"/>
              <a:ext cx="648072" cy="156917"/>
              <a:chOff x="3888958" y="3143297"/>
              <a:chExt cx="648072" cy="156917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3888958" y="3147814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4537028" y="3143297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3888958" y="3300214"/>
                <a:ext cx="648072" cy="0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958757" y="3300409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비교</a:t>
              </a: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4355976" y="2499742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13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206806" y="1343426"/>
            <a:ext cx="3245664" cy="791148"/>
            <a:chOff x="2916849" y="1348554"/>
            <a:chExt cx="3245664" cy="791148"/>
          </a:xfrm>
        </p:grpSpPr>
        <p:sp>
          <p:nvSpPr>
            <p:cNvPr id="10" name="직사각형 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10126" y="1340247"/>
            <a:ext cx="3245664" cy="2228854"/>
            <a:chOff x="2916849" y="1348554"/>
            <a:chExt cx="3245664" cy="2228854"/>
          </a:xfrm>
        </p:grpSpPr>
        <p:grpSp>
          <p:nvGrpSpPr>
            <p:cNvPr id="66" name="그룹 65"/>
            <p:cNvGrpSpPr/>
            <p:nvPr/>
          </p:nvGrpSpPr>
          <p:grpSpPr>
            <a:xfrm>
              <a:off x="2916849" y="1348554"/>
              <a:ext cx="3245664" cy="791148"/>
              <a:chOff x="2916849" y="1348554"/>
              <a:chExt cx="3245664" cy="79114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91684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7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56492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12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12993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45</a:t>
                </a:r>
                <a:endParaRPr lang="ko-KR" altLang="en-US" dirty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08944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[0]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98266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[1]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46338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[2]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86636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B05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82</a:t>
                </a:r>
                <a:endParaRPr lang="ko-KR" altLang="en-US" dirty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99714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[3]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1444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25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647786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[4]</a:t>
                </a:r>
              </a:p>
            </p:txBody>
          </p:sp>
        </p:grpSp>
        <p:sp>
          <p:nvSpPr>
            <p:cNvPr id="67" name="아래쪽 화살표 66"/>
            <p:cNvSpPr/>
            <p:nvPr/>
          </p:nvSpPr>
          <p:spPr>
            <a:xfrm rot="10800000">
              <a:off x="4380155" y="2348991"/>
              <a:ext cx="309152" cy="427014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8" name="아래쪽 화살표 67"/>
            <p:cNvSpPr/>
            <p:nvPr/>
          </p:nvSpPr>
          <p:spPr>
            <a:xfrm rot="10800000">
              <a:off x="5035829" y="2339289"/>
              <a:ext cx="309152" cy="443362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72716" y="2782651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기준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4542334" y="3130396"/>
              <a:ext cx="648072" cy="156917"/>
              <a:chOff x="4542334" y="3143297"/>
              <a:chExt cx="648072" cy="156917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4542334" y="3147814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5190404" y="3143297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4542334" y="3300214"/>
                <a:ext cx="648072" cy="0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4612133" y="3300409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비교</a:t>
              </a: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4355976" y="2499742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92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206806" y="1343426"/>
            <a:ext cx="3245664" cy="791148"/>
            <a:chOff x="2916849" y="1348554"/>
            <a:chExt cx="3245664" cy="791148"/>
          </a:xfrm>
        </p:grpSpPr>
        <p:sp>
          <p:nvSpPr>
            <p:cNvPr id="10" name="직사각형 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10126" y="1340247"/>
            <a:ext cx="3245664" cy="2228854"/>
            <a:chOff x="2916849" y="1348554"/>
            <a:chExt cx="3245664" cy="2228854"/>
          </a:xfrm>
        </p:grpSpPr>
        <p:grpSp>
          <p:nvGrpSpPr>
            <p:cNvPr id="66" name="그룹 65"/>
            <p:cNvGrpSpPr/>
            <p:nvPr/>
          </p:nvGrpSpPr>
          <p:grpSpPr>
            <a:xfrm>
              <a:off x="2916849" y="1348554"/>
              <a:ext cx="3245664" cy="791148"/>
              <a:chOff x="2916849" y="1348554"/>
              <a:chExt cx="3245664" cy="79114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91684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7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56492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12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12993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45</a:t>
                </a:r>
                <a:endPara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08944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[0]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98266" y="1352648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[1]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46338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[2]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866369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82</a:t>
                </a:r>
                <a:endParaRPr lang="ko-KR" altLang="en-US" dirty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99714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[3]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14441" y="1707654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B05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25</a:t>
                </a:r>
                <a:endParaRPr lang="ko-KR" altLang="en-US" dirty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647786" y="1348554"/>
                <a:ext cx="381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[4]</a:t>
                </a:r>
              </a:p>
            </p:txBody>
          </p:sp>
        </p:grpSp>
        <p:sp>
          <p:nvSpPr>
            <p:cNvPr id="67" name="아래쪽 화살표 66"/>
            <p:cNvSpPr/>
            <p:nvPr/>
          </p:nvSpPr>
          <p:spPr>
            <a:xfrm rot="10800000">
              <a:off x="5028226" y="2348991"/>
              <a:ext cx="309152" cy="427014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8" name="아래쪽 화살표 67"/>
            <p:cNvSpPr/>
            <p:nvPr/>
          </p:nvSpPr>
          <p:spPr>
            <a:xfrm rot="10800000">
              <a:off x="5683900" y="2339289"/>
              <a:ext cx="309152" cy="443362"/>
            </a:xfrm>
            <a:prstGeom prst="downArrow">
              <a:avLst>
                <a:gd name="adj1" fmla="val 14991"/>
                <a:gd name="adj2" fmla="val 5805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20787" y="2782651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기준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190405" y="3130396"/>
              <a:ext cx="648072" cy="156917"/>
              <a:chOff x="5190405" y="3143297"/>
              <a:chExt cx="648072" cy="156917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5190405" y="3147814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5838475" y="3143297"/>
                <a:ext cx="0" cy="144016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5190405" y="3300214"/>
                <a:ext cx="648072" cy="0"/>
              </a:xfrm>
              <a:prstGeom prst="line">
                <a:avLst/>
              </a:prstGeom>
              <a:ln w="28575">
                <a:solidFill>
                  <a:srgbClr val="31859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5260204" y="3300409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비교</a:t>
              </a: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4355976" y="2499742"/>
            <a:ext cx="360040" cy="267956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173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840189" y="3564647"/>
            <a:ext cx="3245664" cy="432048"/>
            <a:chOff x="2916849" y="1707654"/>
            <a:chExt cx="3245664" cy="432048"/>
          </a:xfrm>
        </p:grpSpPr>
        <p:sp>
          <p:nvSpPr>
            <p:cNvPr id="10" name="직사각형 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61854" y="1686518"/>
            <a:ext cx="3245664" cy="432048"/>
            <a:chOff x="2916849" y="1707654"/>
            <a:chExt cx="3245664" cy="432048"/>
          </a:xfrm>
        </p:grpSpPr>
        <p:sp>
          <p:nvSpPr>
            <p:cNvPr id="40" name="직사각형 3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47673" y="2325938"/>
            <a:ext cx="3245664" cy="432048"/>
            <a:chOff x="2916849" y="1707654"/>
            <a:chExt cx="3245664" cy="432048"/>
          </a:xfrm>
        </p:grpSpPr>
        <p:sp>
          <p:nvSpPr>
            <p:cNvPr id="52" name="직사각형 51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59202" y="2919729"/>
            <a:ext cx="3245664" cy="432048"/>
            <a:chOff x="2916849" y="1707654"/>
            <a:chExt cx="3245664" cy="432048"/>
          </a:xfrm>
        </p:grpSpPr>
        <p:sp>
          <p:nvSpPr>
            <p:cNvPr id="63" name="직사각형 6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61854" y="699542"/>
            <a:ext cx="3245664" cy="791148"/>
            <a:chOff x="2916849" y="1348554"/>
            <a:chExt cx="3245664" cy="791148"/>
          </a:xfrm>
        </p:grpSpPr>
        <p:sp>
          <p:nvSpPr>
            <p:cNvPr id="103" name="직사각형 10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2" name="왼쪽 중괄호 1"/>
          <p:cNvSpPr/>
          <p:nvPr/>
        </p:nvSpPr>
        <p:spPr>
          <a:xfrm>
            <a:off x="2123728" y="1058642"/>
            <a:ext cx="432048" cy="2293134"/>
          </a:xfrm>
          <a:prstGeom prst="leftBrace">
            <a:avLst>
              <a:gd name="adj1" fmla="val 559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5616" y="2054100"/>
            <a:ext cx="83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1 STEP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65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78687" y="1902542"/>
            <a:ext cx="3245664" cy="432048"/>
            <a:chOff x="2916849" y="1707654"/>
            <a:chExt cx="3245664" cy="432048"/>
          </a:xfrm>
        </p:grpSpPr>
        <p:sp>
          <p:nvSpPr>
            <p:cNvPr id="40" name="직사각형 39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64506" y="2541962"/>
            <a:ext cx="3245664" cy="432048"/>
            <a:chOff x="2916849" y="1707654"/>
            <a:chExt cx="3245664" cy="432048"/>
          </a:xfrm>
        </p:grpSpPr>
        <p:sp>
          <p:nvSpPr>
            <p:cNvPr id="52" name="직사각형 51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76035" y="3135753"/>
            <a:ext cx="3245664" cy="432048"/>
            <a:chOff x="2916849" y="1707654"/>
            <a:chExt cx="3245664" cy="432048"/>
          </a:xfrm>
        </p:grpSpPr>
        <p:sp>
          <p:nvSpPr>
            <p:cNvPr id="63" name="직사각형 6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78687" y="915566"/>
            <a:ext cx="3245664" cy="791148"/>
            <a:chOff x="2916849" y="1348554"/>
            <a:chExt cx="3245664" cy="791148"/>
          </a:xfrm>
        </p:grpSpPr>
        <p:sp>
          <p:nvSpPr>
            <p:cNvPr id="103" name="직사각형 102"/>
            <p:cNvSpPr/>
            <p:nvPr/>
          </p:nvSpPr>
          <p:spPr>
            <a:xfrm>
              <a:off x="291684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7</a:t>
              </a:r>
              <a:endParaRPr lang="ko-KR" altLang="en-US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64921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12</a:t>
              </a:r>
              <a:endParaRPr lang="ko-KR" altLang="en-US" dirty="0">
                <a:solidFill>
                  <a:srgbClr val="00B05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12993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08944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98266" y="1352648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6338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[2]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66369" y="1707654"/>
              <a:ext cx="648072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25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99714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[3]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14441" y="1707654"/>
              <a:ext cx="648072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82</a:t>
              </a:r>
              <a:endPara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47786" y="1348554"/>
              <a:ext cx="38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[4]</a:t>
              </a:r>
            </a:p>
          </p:txBody>
        </p:sp>
      </p:grpSp>
      <p:sp>
        <p:nvSpPr>
          <p:cNvPr id="2" name="왼쪽 중괄호 1"/>
          <p:cNvSpPr/>
          <p:nvPr/>
        </p:nvSpPr>
        <p:spPr>
          <a:xfrm>
            <a:off x="2140561" y="1274666"/>
            <a:ext cx="432048" cy="1699344"/>
          </a:xfrm>
          <a:prstGeom prst="leftBrace">
            <a:avLst>
              <a:gd name="adj1" fmla="val 559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32449" y="1996036"/>
            <a:ext cx="83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 STEP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Bubble sort (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오름차순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2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616</Words>
  <Application>Microsoft Office PowerPoint</Application>
  <PresentationFormat>화면 슬라이드 쇼(16:9)</PresentationFormat>
  <Paragraphs>326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10X10 Bold</vt:lpstr>
      <vt:lpstr>Rix고딕 B</vt:lpstr>
      <vt:lpstr>10X10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KISMEB</cp:lastModifiedBy>
  <cp:revision>586</cp:revision>
  <dcterms:created xsi:type="dcterms:W3CDTF">2015-03-17T10:14:13Z</dcterms:created>
  <dcterms:modified xsi:type="dcterms:W3CDTF">2017-05-12T01:50:45Z</dcterms:modified>
</cp:coreProperties>
</file>