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79" r:id="rId3"/>
    <p:sldId id="580" r:id="rId4"/>
    <p:sldId id="581" r:id="rId5"/>
    <p:sldId id="582" r:id="rId6"/>
    <p:sldId id="583" r:id="rId7"/>
    <p:sldId id="585" r:id="rId8"/>
    <p:sldId id="611" r:id="rId9"/>
    <p:sldId id="586" r:id="rId10"/>
    <p:sldId id="587" r:id="rId11"/>
    <p:sldId id="588" r:id="rId12"/>
    <p:sldId id="590" r:id="rId13"/>
    <p:sldId id="591" r:id="rId14"/>
    <p:sldId id="605" r:id="rId15"/>
    <p:sldId id="594" r:id="rId16"/>
    <p:sldId id="612" r:id="rId17"/>
    <p:sldId id="29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3601" autoAdjust="0"/>
  </p:normalViewPr>
  <p:slideViewPr>
    <p:cSldViewPr snapToGrid="0">
      <p:cViewPr varScale="1">
        <p:scale>
          <a:sx n="64" d="100"/>
          <a:sy n="64" d="100"/>
        </p:scale>
        <p:origin x="136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8331D-07C2-41DD-ABB6-A16F437F41AC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AD107-B252-44C0-903E-263815313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9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44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88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88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88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88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88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88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663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AD107-B252-44C0-903E-2638153138C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88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8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8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8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8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88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42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9BCF6-1880-4E1C-9120-5F507596608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8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5455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7567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8305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7644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0517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0952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480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1286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087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0931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2965-3F2F-482B-983E-35B44D9E42F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6513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2965-3F2F-482B-983E-35B44D9E42F1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9A94B-369D-4C44-8950-507C9BC5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3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95867" y="2297306"/>
            <a:ext cx="37385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293466468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83" y="1688492"/>
            <a:ext cx="7581900" cy="18002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591354" y="1"/>
            <a:ext cx="7837106" cy="1315426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543"/>
            <a:ext cx="7685590" cy="1261884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DriverManager.getConnection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통해 데이터베이스 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Connection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구함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57769" y="4273760"/>
            <a:ext cx="5760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 :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데이터베이스가 동작하고 있는 서버의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 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PORT :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포트 번호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디폴트 값 </a:t>
            </a:r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33000)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DB_NAME :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접속할 데이터베이스 이름</a:t>
            </a: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 : 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데이터베이스에 접속할 사용자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PASSWORD : 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접속할 사용자의 암호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56783" y="3446832"/>
            <a:ext cx="7781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DriverManager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객체로부터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Connection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객체를 얻어온다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435669" y="2103879"/>
            <a:ext cx="1296144" cy="0"/>
          </a:xfrm>
          <a:prstGeom prst="line">
            <a:avLst/>
          </a:prstGeom>
          <a:ln w="50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803140" y="2078169"/>
            <a:ext cx="648072" cy="0"/>
          </a:xfrm>
          <a:prstGeom prst="line">
            <a:avLst/>
          </a:prstGeom>
          <a:ln w="50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451212" y="2078169"/>
            <a:ext cx="324036" cy="0"/>
          </a:xfrm>
          <a:prstGeom prst="line">
            <a:avLst/>
          </a:prstGeom>
          <a:ln w="50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188577" y="2295658"/>
            <a:ext cx="895888" cy="0"/>
          </a:xfrm>
          <a:prstGeom prst="line">
            <a:avLst/>
          </a:prstGeom>
          <a:ln w="50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943475" y="2548785"/>
            <a:ext cx="895888" cy="0"/>
          </a:xfrm>
          <a:prstGeom prst="line">
            <a:avLst/>
          </a:prstGeom>
          <a:ln w="50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929726" y="2149935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34008" y="2149935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51212" y="214345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95157" y="2004621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49525" y="2316770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Pw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389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91354" y="1"/>
            <a:ext cx="8033876" cy="884539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543"/>
            <a:ext cx="7685590" cy="830997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480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여기까지 값이 잘 넘어왔나 확인</a:t>
            </a:r>
            <a:endParaRPr lang="en-US" altLang="ko-KR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07" y="2596915"/>
            <a:ext cx="6737203" cy="213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39595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91355" y="2"/>
            <a:ext cx="4005887" cy="9259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543"/>
            <a:ext cx="9329410" cy="76944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Query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02123" y="3912717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쿼리를 실행한 후 성공한 명령 수를 반환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79207" y="2703605"/>
            <a:ext cx="8033586" cy="740336"/>
            <a:chOff x="1038225" y="3037580"/>
            <a:chExt cx="8033586" cy="74033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t="53304" r="21856" b="-819"/>
            <a:stretch/>
          </p:blipFill>
          <p:spPr>
            <a:xfrm>
              <a:off x="1038225" y="3429000"/>
              <a:ext cx="8033586" cy="348916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8225" y="3037580"/>
              <a:ext cx="8020050" cy="466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90928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91355" y="2"/>
            <a:ext cx="6089330" cy="925974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543"/>
            <a:ext cx="9329410" cy="76944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Query </a:t>
            </a:r>
            <a:r>
              <a:rPr lang="ko-KR" altLang="en-US" sz="4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결과 사용</a:t>
            </a:r>
            <a:endParaRPr lang="en-US" altLang="ko-KR" sz="4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137" y="2374366"/>
            <a:ext cx="7677725" cy="21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9996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91355" y="2"/>
            <a:ext cx="5591618" cy="6998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543"/>
            <a:ext cx="932941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PreparedStatement</a:t>
            </a:r>
            <a:r>
              <a:rPr lang="en-US" altLang="ko-KR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26" y="1795663"/>
            <a:ext cx="10180391" cy="29086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4454" y="5400025"/>
            <a:ext cx="8459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FFFF"/>
                </a:solidFill>
              </a:rPr>
              <a:t>Query</a:t>
            </a:r>
            <a:r>
              <a:rPr lang="ko-KR" altLang="en-US" sz="2000" b="1" dirty="0" smtClean="0">
                <a:solidFill>
                  <a:srgbClr val="FFFFFF"/>
                </a:solidFill>
              </a:rPr>
              <a:t>문의 </a:t>
            </a:r>
            <a:r>
              <a:rPr lang="en-US" altLang="ko-KR" sz="2000" b="1" dirty="0" smtClean="0">
                <a:solidFill>
                  <a:srgbClr val="FFFFFF"/>
                </a:solidFill>
              </a:rPr>
              <a:t>?(</a:t>
            </a:r>
            <a:r>
              <a:rPr lang="ko-KR" altLang="en-US" sz="2000" b="1" dirty="0" smtClean="0">
                <a:solidFill>
                  <a:srgbClr val="FFFFFF"/>
                </a:solidFill>
              </a:rPr>
              <a:t>매개변수</a:t>
            </a:r>
            <a:r>
              <a:rPr lang="en-US" altLang="ko-KR" sz="2000" b="1" dirty="0" smtClean="0">
                <a:solidFill>
                  <a:srgbClr val="FFFFFF"/>
                </a:solidFill>
              </a:rPr>
              <a:t>) </a:t>
            </a:r>
            <a:r>
              <a:rPr lang="ko-KR" altLang="en-US" sz="2000" b="1" dirty="0" smtClean="0">
                <a:solidFill>
                  <a:srgbClr val="FFFFFF"/>
                </a:solidFill>
              </a:rPr>
              <a:t>수와 </a:t>
            </a:r>
            <a:r>
              <a:rPr lang="en-US" altLang="ko-KR" sz="2000" b="1" dirty="0" smtClean="0">
                <a:solidFill>
                  <a:srgbClr val="FFFFFF"/>
                </a:solidFill>
              </a:rPr>
              <a:t>set</a:t>
            </a:r>
            <a:r>
              <a:rPr lang="ko-KR" altLang="en-US" sz="2000" b="1" dirty="0" err="1" smtClean="0">
                <a:solidFill>
                  <a:srgbClr val="FFFFFF"/>
                </a:solidFill>
              </a:rPr>
              <a:t>메소드의</a:t>
            </a:r>
            <a:r>
              <a:rPr lang="ko-KR" altLang="en-US" sz="2000" b="1" dirty="0" smtClean="0">
                <a:solidFill>
                  <a:srgbClr val="FFFFFF"/>
                </a:solidFill>
              </a:rPr>
              <a:t> 수는 반드시 일치 해야합니다 </a:t>
            </a:r>
            <a:endParaRPr lang="ko-KR" alt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39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75" y="1708959"/>
            <a:ext cx="10529451" cy="126555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709" y="3939521"/>
            <a:ext cx="8685817" cy="18739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591355" y="2"/>
            <a:ext cx="4480450" cy="6998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543"/>
            <a:ext cx="932941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 검색을 해보자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55452" y="2447587"/>
            <a:ext cx="3899827" cy="551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36320" y="2424722"/>
            <a:ext cx="2496589" cy="551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04120" y="2999085"/>
            <a:ext cx="3002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Select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문은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executeUpdate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아닌 </a:t>
            </a:r>
            <a:r>
              <a:rPr lang="en-US" altLang="ko-KR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executeQuery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28906" y="3000826"/>
            <a:ext cx="2063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검색해온 값을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</a:t>
            </a:r>
            <a:endParaRPr lang="en-US" altLang="ko-KR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8622" y="3951178"/>
            <a:ext cx="1112481" cy="275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58689" y="3922842"/>
            <a:ext cx="3652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커서의 마지막까지 반복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83654" y="4217298"/>
            <a:ext cx="482095" cy="275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67621" y="4170785"/>
            <a:ext cx="3652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필드이름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250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091" y="1336179"/>
            <a:ext cx="8685817" cy="18739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591355" y="2"/>
            <a:ext cx="4480450" cy="699872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543"/>
            <a:ext cx="9329410" cy="646331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 검색을 해보자</a:t>
            </a:r>
            <a:endParaRPr lang="en-US" altLang="ko-KR" sz="36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042A23-7E4D-4804-8457-DD7657ECCE6F}"/>
              </a:ext>
            </a:extLst>
          </p:cNvPr>
          <p:cNvSpPr txBox="1"/>
          <p:nvPr/>
        </p:nvSpPr>
        <p:spPr>
          <a:xfrm>
            <a:off x="2485134" y="5740739"/>
            <a:ext cx="7221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FFFFFF"/>
                </a:solidFill>
              </a:rPr>
              <a:t>rs.next</a:t>
            </a:r>
            <a:r>
              <a:rPr lang="en-US" altLang="ko-KR" sz="2000" b="1" dirty="0">
                <a:solidFill>
                  <a:srgbClr val="FFFFFF"/>
                </a:solidFill>
              </a:rPr>
              <a:t>()</a:t>
            </a:r>
            <a:r>
              <a:rPr lang="ko-KR" altLang="en-US" sz="2000" b="1" dirty="0">
                <a:solidFill>
                  <a:srgbClr val="FFFFFF"/>
                </a:solidFill>
              </a:rPr>
              <a:t>메소드는 데이터 한 줄이 있을 시 </a:t>
            </a:r>
            <a:r>
              <a:rPr lang="en-US" altLang="ko-KR" sz="2000" b="1" dirty="0">
                <a:solidFill>
                  <a:srgbClr val="FFFFFF"/>
                </a:solidFill>
              </a:rPr>
              <a:t>TRUE</a:t>
            </a:r>
            <a:r>
              <a:rPr lang="ko-KR" altLang="en-US" sz="2000" b="1" dirty="0">
                <a:solidFill>
                  <a:srgbClr val="FFFFFF"/>
                </a:solidFill>
              </a:rPr>
              <a:t>를 반환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FF68D10-C98F-4014-8D76-4DBB1747A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85259"/>
              </p:ext>
            </p:extLst>
          </p:nvPr>
        </p:nvGraphicFramePr>
        <p:xfrm>
          <a:off x="2031999" y="396273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130700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12755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910466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64207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smhrd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smhrd123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korea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010-0000-0000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4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wonho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wonho123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korea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010-1111-1111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124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3348C3-424A-4AEE-B5FC-20031391DE80}"/>
              </a:ext>
            </a:extLst>
          </p:cNvPr>
          <p:cNvSpPr txBox="1"/>
          <p:nvPr/>
        </p:nvSpPr>
        <p:spPr>
          <a:xfrm>
            <a:off x="919183" y="43343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TRUE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38477-51D1-472A-B43A-5BB1FEF8C5A3}"/>
              </a:ext>
            </a:extLst>
          </p:cNvPr>
          <p:cNvSpPr txBox="1"/>
          <p:nvPr/>
        </p:nvSpPr>
        <p:spPr>
          <a:xfrm>
            <a:off x="919183" y="470592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TRUE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55122-DDD2-4664-AAC6-E4BA066DD9EF}"/>
              </a:ext>
            </a:extLst>
          </p:cNvPr>
          <p:cNvSpPr txBox="1"/>
          <p:nvPr/>
        </p:nvSpPr>
        <p:spPr>
          <a:xfrm>
            <a:off x="919183" y="5217990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FALSE</a:t>
            </a:r>
            <a:endParaRPr lang="ko-KR" altLang="en-US" dirty="0">
              <a:solidFill>
                <a:srgbClr val="FFFFFF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9F843D-6D53-4891-9DF7-8506702BD51E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648870" y="4518998"/>
            <a:ext cx="3831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56CE38-1DF9-44ED-9FEF-12A48A81B749}"/>
              </a:ext>
            </a:extLst>
          </p:cNvPr>
          <p:cNvCxnSpPr/>
          <p:nvPr/>
        </p:nvCxnSpPr>
        <p:spPr>
          <a:xfrm>
            <a:off x="1636120" y="4890592"/>
            <a:ext cx="3831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3484177-418F-4505-8D5F-845076797EE4}"/>
              </a:ext>
            </a:extLst>
          </p:cNvPr>
          <p:cNvCxnSpPr/>
          <p:nvPr/>
        </p:nvCxnSpPr>
        <p:spPr>
          <a:xfrm>
            <a:off x="1636120" y="5402656"/>
            <a:ext cx="3831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78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197" y="2571277"/>
            <a:ext cx="15365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Fin.</a:t>
            </a:r>
            <a:endParaRPr lang="ko-KR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807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91354" y="1"/>
            <a:ext cx="3681795" cy="1088020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543"/>
            <a:ext cx="5448533" cy="1015663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JDBC</a:t>
            </a:r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Picture 2" descr="C:\Users\Jason_Cha\Desktop\database-jdb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05" y="1941457"/>
            <a:ext cx="7288212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528966" y="4753414"/>
            <a:ext cx="70262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자바에서 데이터베이스에 접속할 수 있도록 하는 자바 API 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JDBC는 데이터베이스에서 자료를 </a:t>
            </a:r>
            <a:r>
              <a:rPr lang="ko-KR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쿼리하거나</a:t>
            </a:r>
            <a:r>
              <a:rPr lang="ko-KR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업데이트하는 방법을 제공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1144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91354" y="1"/>
            <a:ext cx="3681795" cy="1088020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543"/>
            <a:ext cx="5448533" cy="1015663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JDBC</a:t>
            </a:r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46197" y="2878644"/>
            <a:ext cx="8676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JDBC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이용하는 경우 </a:t>
            </a:r>
            <a:r>
              <a:rPr lang="en-US" altLang="ko-KR" sz="3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interface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기반으로 구축되기 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때문에</a:t>
            </a:r>
            <a:endParaRPr lang="en-US" altLang="ko-KR" sz="24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어느 </a:t>
            </a:r>
            <a:r>
              <a:rPr lang="en-US" altLang="ko-KR" sz="36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Database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사용하더라도 동일한 코드를 </a:t>
            </a:r>
            <a:b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   작성할 수 있고 사용 중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Database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교체하더라도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Code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 작업은 거의 존재하지 않는다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6155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91354" y="1"/>
            <a:ext cx="5163354" cy="1088020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543"/>
            <a:ext cx="5448533" cy="1015663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JDBC</a:t>
            </a:r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연결과정</a:t>
            </a:r>
            <a:endParaRPr lang="en-US" altLang="ko-KR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727162" y="2783944"/>
            <a:ext cx="2013208" cy="2013208"/>
          </a:xfrm>
          <a:prstGeom prst="ellipse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59918" y="2783944"/>
            <a:ext cx="2013208" cy="2013208"/>
          </a:xfrm>
          <a:prstGeom prst="ellipse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161922" y="2783944"/>
            <a:ext cx="2013208" cy="2013208"/>
          </a:xfrm>
          <a:prstGeom prst="ellipse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351898" y="2783944"/>
            <a:ext cx="2013208" cy="2013208"/>
          </a:xfrm>
          <a:prstGeom prst="ellipse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15194" y="3196133"/>
            <a:ext cx="14108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베이스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47442" y="3338989"/>
            <a:ext cx="14108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Query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전송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35674" y="3140968"/>
            <a:ext cx="17120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결과를 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이용한</a:t>
            </a:r>
            <a:endParaRPr lang="en-US" altLang="ko-KR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작업처리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512100" y="3553852"/>
            <a:ext cx="1712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7198394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91354" y="1"/>
            <a:ext cx="7594038" cy="1088020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543"/>
            <a:ext cx="7685590" cy="1015663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JDBC</a:t>
            </a:r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사용되는 객체</a:t>
            </a:r>
            <a:endParaRPr lang="en-US" altLang="ko-KR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4322" y="2215595"/>
            <a:ext cx="103004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DriverManager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역할 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 JDBC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드라이버를 통하여 커넥션을 만든다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 </a:t>
            </a:r>
            <a:r>
              <a:rPr lang="en-US" altLang="ko-KR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Class.forName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메소드를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통해서 생성된다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 생성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Connection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데이터베이스에 접속하기 위해 필요한 모든 메서드를 가진 인터페이스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데이터베이스와의 모든 통신은 커넥션 객체를 통해서만 이루어진다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1522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91354" y="1"/>
            <a:ext cx="7594038" cy="1088020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543"/>
            <a:ext cx="7685590" cy="1015663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JDBC</a:t>
            </a:r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사용되는 객체</a:t>
            </a:r>
            <a:endParaRPr lang="en-US" altLang="ko-KR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5433" y="2143510"/>
            <a:ext cx="113797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PreparedStatement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 Connection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객체의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prepareStatement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메소드를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사용해서 객체를 생성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?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400" dirty="0" err="1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setxxx</a:t>
            </a:r>
            <a:r>
              <a:rPr lang="en-US" altLang="ko-KR" sz="2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() </a:t>
            </a:r>
            <a:r>
              <a:rPr lang="ko-KR" altLang="en-US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메서드로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쿼리를 완성한다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ResultSet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인터페이스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Select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문을 사용한 질의의 경우 성공 시 결과물로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ResultSet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반환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ResultSet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SQL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질의에 의해 생성된 테이블을 담고 있다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ko-KR" altLang="en-US" sz="2400" dirty="0">
              <a:solidFill>
                <a:schemeClr val="bg1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9665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91354" y="1"/>
            <a:ext cx="7594038" cy="1088020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543"/>
            <a:ext cx="7685590" cy="1015663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JDBC</a:t>
            </a:r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연결되는 순서</a:t>
            </a:r>
            <a:endParaRPr lang="en-US" altLang="ko-KR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5089" y="1916832"/>
            <a:ext cx="109069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JDBC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드라이버를 로딩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DriverManager.getConnection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데이터베이스 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Connection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구함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Query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실행을 하기 위하여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PreparedStatement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객체생성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Query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실행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Query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결과 사용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en-US" altLang="ko-KR" sz="32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PreparedStatement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종료</a:t>
            </a: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 커넥션 종료</a:t>
            </a:r>
            <a:endParaRPr lang="ko-KR" altLang="en-US" sz="3200" dirty="0">
              <a:solidFill>
                <a:schemeClr val="bg1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0311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91354" y="1"/>
            <a:ext cx="8033876" cy="1088020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543"/>
            <a:ext cx="7685590" cy="1015663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★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 추가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en-US" altLang="ko-KR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3228" y="22115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03228" y="4088598"/>
            <a:ext cx="8229600" cy="674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ojdbc6.jar </a:t>
            </a:r>
            <a:r>
              <a:rPr lang="ko-KR" altLang="en-US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 파일을 추가하시오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228" y="1919903"/>
            <a:ext cx="7526514" cy="159385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2538637" y="4996553"/>
            <a:ext cx="7160821" cy="124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ko-KR" altLang="en-US" sz="320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경로</a:t>
            </a:r>
            <a:r>
              <a:rPr lang="en-US" altLang="ko-KR" sz="32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3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:\oraclexe\app\oracle\product\11.2.0\server\jdbc\lib</a:t>
            </a:r>
            <a:endParaRPr lang="ko-KR" altLang="en-US" sz="32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3036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591354" y="1"/>
            <a:ext cx="8033876" cy="1088020"/>
          </a:xfrm>
          <a:prstGeom prst="rect">
            <a:avLst/>
          </a:prstGeom>
          <a:solidFill>
            <a:srgbClr val="615758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3543"/>
            <a:ext cx="7685590" cy="1015663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JDBC </a:t>
            </a:r>
            <a:r>
              <a:rPr lang="ko-KR" altLang="en-US" sz="6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드라이버를 로딩</a:t>
            </a:r>
            <a:endParaRPr lang="en-US" altLang="ko-KR" sz="6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77" y="3261826"/>
            <a:ext cx="8950832" cy="48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47008" y="3805647"/>
            <a:ext cx="9396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데이터베이스와 연동하기 위해 </a:t>
            </a:r>
            <a:r>
              <a:rPr lang="en-US" altLang="ko-KR" sz="2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DriverManager</a:t>
            </a:r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생성한다</a:t>
            </a:r>
            <a:r>
              <a:rPr lang="en-US" altLang="ko-KR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1935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9113</TotalTime>
  <Words>272</Words>
  <Application>Microsoft Office PowerPoint</Application>
  <PresentationFormat>와이드스크린</PresentationFormat>
  <Paragraphs>110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HY견고딕</vt:lpstr>
      <vt:lpstr>나눔고딕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simpson</dc:creator>
  <cp:lastModifiedBy>박 원호</cp:lastModifiedBy>
  <cp:revision>632</cp:revision>
  <dcterms:created xsi:type="dcterms:W3CDTF">2015-10-05T12:48:47Z</dcterms:created>
  <dcterms:modified xsi:type="dcterms:W3CDTF">2019-05-16T08:52:55Z</dcterms:modified>
</cp:coreProperties>
</file>