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8"/>
  </p:notesMasterIdLst>
  <p:sldIdLst>
    <p:sldId id="268" r:id="rId3"/>
    <p:sldId id="258" r:id="rId4"/>
    <p:sldId id="269" r:id="rId5"/>
    <p:sldId id="270" r:id="rId6"/>
    <p:sldId id="27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80000" autoAdjust="0"/>
  </p:normalViewPr>
  <p:slideViewPr>
    <p:cSldViewPr>
      <p:cViewPr varScale="1">
        <p:scale>
          <a:sx n="69" d="100"/>
          <a:sy n="69" d="100"/>
        </p:scale>
        <p:origin x="-183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E6886-8801-4A17-A19C-724293E68B62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5B0BA-DA40-4D14-8844-ECB177E6E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30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보스턴 집값을 </a:t>
            </a:r>
            <a:r>
              <a:rPr lang="ko-KR" altLang="en-US" dirty="0" err="1" smtClean="0"/>
              <a:t>예측하는게</a:t>
            </a:r>
            <a:r>
              <a:rPr lang="ko-KR" altLang="en-US" dirty="0" smtClean="0"/>
              <a:t> 아니라 실제 프로젝트에서 집값을 예측한다면</a:t>
            </a:r>
            <a:r>
              <a:rPr lang="en-US" altLang="ko-KR" dirty="0" smtClean="0"/>
              <a:t>??</a:t>
            </a:r>
          </a:p>
          <a:p>
            <a:r>
              <a:rPr lang="ko-KR" altLang="en-US" dirty="0" smtClean="0"/>
              <a:t>실제 집값</a:t>
            </a:r>
            <a:r>
              <a:rPr lang="en-US" altLang="ko-KR" dirty="0" smtClean="0"/>
              <a:t>(y)</a:t>
            </a:r>
            <a:r>
              <a:rPr lang="ko-KR" altLang="en-US" dirty="0" smtClean="0"/>
              <a:t>과 집값을 형성하는 원인</a:t>
            </a:r>
            <a:r>
              <a:rPr lang="en-US" altLang="ko-KR" dirty="0" smtClean="0"/>
              <a:t>(X)</a:t>
            </a:r>
            <a:r>
              <a:rPr lang="ko-KR" altLang="en-US" dirty="0" smtClean="0"/>
              <a:t>을 분석하여 데이터를 </a:t>
            </a:r>
            <a:r>
              <a:rPr lang="ko-KR" altLang="en-US" dirty="0" err="1" smtClean="0"/>
              <a:t>수집해야한다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뉴욕에서 가장 비싼 집</a:t>
            </a:r>
            <a:endParaRPr lang="en-US" altLang="ko-KR" dirty="0" smtClean="0"/>
          </a:p>
          <a:p>
            <a:r>
              <a:rPr lang="ko-KR" altLang="en-US" dirty="0" smtClean="0"/>
              <a:t>약 </a:t>
            </a:r>
            <a:r>
              <a:rPr lang="en-US" altLang="ko-KR" dirty="0" smtClean="0"/>
              <a:t>2000</a:t>
            </a:r>
            <a:r>
              <a:rPr lang="ko-KR" altLang="en-US" dirty="0" err="1" smtClean="0"/>
              <a:t>억정도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나혼자산다</a:t>
            </a:r>
            <a:r>
              <a:rPr lang="ko-KR" altLang="en-US" dirty="0" smtClean="0"/>
              <a:t> 박나래씨 집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 분석을 하는데 데이터 수집이 가장 중요하다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프로젝트를 할 때도 데이터를 먼저 수집하고 주제를 정하는</a:t>
            </a:r>
            <a:r>
              <a:rPr lang="ko-KR" altLang="en-US" baseline="0" dirty="0" smtClean="0"/>
              <a:t> 것도 좋음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우리는 현재 데이터를</a:t>
            </a:r>
            <a:r>
              <a:rPr lang="ko-KR" altLang="en-US" baseline="0" dirty="0" smtClean="0"/>
              <a:t> 수집할 수 없기 때문에 있는 데이터를 이용하여 분석을 시작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47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68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08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9" y="365133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5" y="365133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485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53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4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573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09754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89477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927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51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854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29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007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7441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97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27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7441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540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552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82" y="365139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8" y="365139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2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09748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89471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15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91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93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78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0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7435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01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7435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68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4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4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4" y="6356359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7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65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6365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65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20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9443">
            <a:off x="4940209" y="3119402"/>
            <a:ext cx="1133962" cy="122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484429" y="1160824"/>
            <a:ext cx="6279162" cy="927716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sz="54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263213" y="4838928"/>
            <a:ext cx="2552700" cy="647700"/>
          </a:xfrm>
          <a:prstGeom prst="roundRect">
            <a:avLst>
              <a:gd name="adj" fmla="val 50000"/>
            </a:avLst>
          </a:prstGeom>
          <a:solidFill>
            <a:srgbClr val="21242D"/>
          </a:solidFill>
          <a:ln>
            <a:noFill/>
          </a:ln>
          <a:effectLst>
            <a:outerShdw blurRad="1905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1" tIns="47892" rIns="95781" bIns="47892" rtlCol="0" anchor="ctr"/>
          <a:lstStyle/>
          <a:p>
            <a:pPr algn="ctr" defTabSz="957818"/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START</a:t>
            </a:r>
            <a:endParaRPr lang="ko-KR" altLang="en-US" sz="2500" dirty="0">
              <a:solidFill>
                <a:prstClr val="white">
                  <a:lumMod val="95000"/>
                </a:prst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3802">
            <a:off x="2995371" y="3041287"/>
            <a:ext cx="1249710" cy="135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091">
            <a:off x="4354049" y="3441174"/>
            <a:ext cx="539922" cy="58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436674" y="2180441"/>
            <a:ext cx="6374680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sz="2400" dirty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Chapter </a:t>
            </a:r>
            <a:r>
              <a:rPr lang="en-US" altLang="ko-KR" sz="2400" dirty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en-US" altLang="ko-KR" sz="24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 </a:t>
            </a:r>
            <a:r>
              <a:rPr lang="ko-KR" altLang="en-US" sz="24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보스턴 집값 예측</a:t>
            </a:r>
            <a:endParaRPr lang="en-US" altLang="ko-KR" sz="24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014942" y="5941429"/>
            <a:ext cx="2007336" cy="787987"/>
            <a:chOff x="7340578" y="4421749"/>
            <a:chExt cx="1625391" cy="588972"/>
          </a:xfrm>
        </p:grpSpPr>
        <p:pic>
          <p:nvPicPr>
            <p:cNvPr id="9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751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94846" y="42880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보스턴 집값 예측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1165097" y="608813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014942" y="5941423"/>
            <a:ext cx="2007336" cy="787987"/>
            <a:chOff x="7340578" y="4421749"/>
            <a:chExt cx="1625391" cy="588972"/>
          </a:xfrm>
        </p:grpSpPr>
        <p:pic>
          <p:nvPicPr>
            <p:cNvPr id="16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3" descr="C:\Users\wkdwl\Desktop\보스턴 집 사진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68760"/>
            <a:ext cx="57150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16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94846" y="42880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집값 형성 요인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1165097" y="608813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014942" y="5941423"/>
            <a:ext cx="2007336" cy="787987"/>
            <a:chOff x="7340578" y="4421749"/>
            <a:chExt cx="1625391" cy="588972"/>
          </a:xfrm>
        </p:grpSpPr>
        <p:pic>
          <p:nvPicPr>
            <p:cNvPr id="16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2" descr="C:\Users\wkdwl\Desktop\집값 요인 분석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975" y="1268760"/>
            <a:ext cx="6096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49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94846" y="42880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집값 형성 요인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1165097" y="608813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014942" y="5941423"/>
            <a:ext cx="2007336" cy="787987"/>
            <a:chOff x="7340578" y="4421749"/>
            <a:chExt cx="1625391" cy="588972"/>
          </a:xfrm>
        </p:grpSpPr>
        <p:pic>
          <p:nvPicPr>
            <p:cNvPr id="16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2" descr="C:\Users\wkdwl\Desktop\집값 요인 분석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7352904" cy="413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5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94846" y="42880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집값 형성 요인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1165097" y="608813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014942" y="5941423"/>
            <a:ext cx="2007336" cy="787987"/>
            <a:chOff x="7340578" y="4421749"/>
            <a:chExt cx="1625391" cy="588972"/>
          </a:xfrm>
        </p:grpSpPr>
        <p:pic>
          <p:nvPicPr>
            <p:cNvPr id="16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2" descr="C:\Users\wkdwl\Desktop\집값 요인 분석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21681"/>
            <a:ext cx="6434155" cy="443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95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100</Words>
  <Application>Microsoft Office PowerPoint</Application>
  <PresentationFormat>화면 슬라이드 쇼(4:3)</PresentationFormat>
  <Paragraphs>23</Paragraphs>
  <Slides>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2_Office 테마</vt:lpstr>
      <vt:lpstr>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 Jang</dc:creator>
  <cp:lastModifiedBy>Jin Jang</cp:lastModifiedBy>
  <cp:revision>6</cp:revision>
  <dcterms:created xsi:type="dcterms:W3CDTF">2019-01-21T05:15:35Z</dcterms:created>
  <dcterms:modified xsi:type="dcterms:W3CDTF">2019-05-23T15:29:47Z</dcterms:modified>
</cp:coreProperties>
</file>