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9"/>
  </p:notesMasterIdLst>
  <p:sldIdLst>
    <p:sldId id="268" r:id="rId3"/>
    <p:sldId id="258" r:id="rId4"/>
    <p:sldId id="259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58" autoAdjust="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E6886-8801-4A17-A19C-724293E68B62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5B0BA-DA40-4D14-8844-ECB177E6E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0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7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9" y="365133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5" y="365133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8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3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54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7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2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54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07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7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40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52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2" y="365139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8" y="36513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48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1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1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8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0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4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4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4" y="6356359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7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65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0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43">
            <a:off x="4940209" y="3119402"/>
            <a:ext cx="1133962" cy="12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84429" y="1160824"/>
            <a:ext cx="6279162" cy="92771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5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3213" y="4838928"/>
            <a:ext cx="25527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1" tIns="47892" rIns="95781" bIns="47892" rtlCol="0" anchor="ctr"/>
          <a:lstStyle/>
          <a:p>
            <a:pPr algn="ctr" defTabSz="957818"/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5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2995371" y="3041287"/>
            <a:ext cx="1249710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91">
            <a:off x="4354049" y="3441174"/>
            <a:ext cx="539922" cy="5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6674" y="2180441"/>
            <a:ext cx="637468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Chapter </a:t>
            </a:r>
            <a:r>
              <a:rPr lang="en-US" altLang="ko-KR" sz="24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과대적합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과소적합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14942" y="5941429"/>
            <a:ext cx="2007336" cy="787987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75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과대적합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과소적합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42" y="2072498"/>
            <a:ext cx="2257280" cy="30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272550" y="3314271"/>
            <a:ext cx="5115874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아이에게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공이 </a:t>
            </a:r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무엇인지 알려주자</a:t>
            </a:r>
            <a:endParaRPr lang="en-US" altLang="ko-KR" sz="28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과대적합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과소적합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44" y="2631831"/>
            <a:ext cx="1859683" cy="19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062812" y="1805609"/>
            <a:ext cx="4360451" cy="280515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36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공이라는 것은</a:t>
            </a:r>
            <a:r>
              <a:rPr lang="en-US" altLang="ko-KR" sz="36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..</a:t>
            </a:r>
          </a:p>
          <a:p>
            <a:pPr defTabSz="957818"/>
            <a:endParaRPr lang="en-US" altLang="ko-KR" sz="28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둥글게 생겼다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defTabSz="957818"/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오각형이 여러 개 붙어있다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defTabSz="957818"/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검은색과 흰색으로 구성된다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defTabSz="957818"/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반짝반짝 광이 난다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2756848"/>
            <a:ext cx="9144000" cy="1719618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7433" y="3041264"/>
            <a:ext cx="3615607" cy="116006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ko-KR" altLang="en-US" sz="7200" b="1" dirty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과대적합</a:t>
            </a:r>
          </a:p>
        </p:txBody>
      </p:sp>
    </p:spTree>
    <p:extLst>
      <p:ext uri="{BB962C8B-B14F-4D97-AF65-F5344CB8AC3E}">
        <p14:creationId xmlns:p14="http://schemas.microsoft.com/office/powerpoint/2010/main" val="208935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461366" y="2561852"/>
            <a:ext cx="1891299" cy="20489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과대적합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과소적합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4062812" y="1805604"/>
            <a:ext cx="4360451" cy="151249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36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공이라는 것은</a:t>
            </a:r>
            <a:r>
              <a:rPr lang="en-US" altLang="ko-KR" sz="36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..</a:t>
            </a:r>
          </a:p>
          <a:p>
            <a:pPr defTabSz="957818"/>
            <a:endParaRPr lang="en-US" altLang="ko-KR" sz="28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둥글게 생겼다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2756848"/>
            <a:ext cx="9144000" cy="1719618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7433" y="3041264"/>
            <a:ext cx="3615607" cy="116006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ko-KR" altLang="en-US" sz="7200" b="1" dirty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과소적합</a:t>
            </a:r>
          </a:p>
        </p:txBody>
      </p:sp>
    </p:spTree>
    <p:extLst>
      <p:ext uri="{BB962C8B-B14F-4D97-AF65-F5344CB8AC3E}">
        <p14:creationId xmlns:p14="http://schemas.microsoft.com/office/powerpoint/2010/main" val="210509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과대적합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과소적합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394230" y="3986114"/>
            <a:ext cx="8260555" cy="1171078"/>
            <a:chOff x="427077" y="1047662"/>
            <a:chExt cx="8948935" cy="1171078"/>
          </a:xfrm>
        </p:grpSpPr>
        <p:sp>
          <p:nvSpPr>
            <p:cNvPr id="12" name="직사각형 11"/>
            <p:cNvSpPr/>
            <p:nvPr/>
          </p:nvSpPr>
          <p:spPr>
            <a:xfrm>
              <a:off x="427077" y="1047662"/>
              <a:ext cx="6905903" cy="527607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defTabSz="957818"/>
              <a:r>
                <a:rPr lang="ko-KR" altLang="en-US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과소적합 </a:t>
              </a:r>
              <a:r>
                <a:rPr lang="en-US" altLang="ko-KR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en-US" altLang="ko-KR" sz="2800" dirty="0" err="1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Underfitting</a:t>
              </a:r>
              <a:r>
                <a:rPr lang="en-US" altLang="ko-KR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  <a:endPara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1088" y="1752689"/>
              <a:ext cx="8354924" cy="466051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훈련 세트를 충분히 반영하지 못해 일반화 성능이 저하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4230" y="975264"/>
            <a:ext cx="8260555" cy="1171078"/>
            <a:chOff x="427077" y="1047662"/>
            <a:chExt cx="8948935" cy="1171078"/>
          </a:xfrm>
        </p:grpSpPr>
        <p:sp>
          <p:nvSpPr>
            <p:cNvPr id="19" name="직사각형 18"/>
            <p:cNvSpPr/>
            <p:nvPr/>
          </p:nvSpPr>
          <p:spPr>
            <a:xfrm>
              <a:off x="427077" y="1047662"/>
              <a:ext cx="6905903" cy="527607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defTabSz="957818"/>
              <a:r>
                <a:rPr lang="ko-KR" altLang="en-US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일반화 </a:t>
              </a:r>
              <a:r>
                <a:rPr lang="en-US" altLang="ko-KR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(Generalization)</a:t>
              </a:r>
              <a:endPara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21088" y="1752689"/>
              <a:ext cx="8354924" cy="466051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처음 보는 데이터에 대해 정확하게 예측할 수 있는 것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4230" y="2469728"/>
            <a:ext cx="8260555" cy="1171078"/>
            <a:chOff x="427077" y="1047662"/>
            <a:chExt cx="8948935" cy="1171078"/>
          </a:xfrm>
        </p:grpSpPr>
        <p:sp>
          <p:nvSpPr>
            <p:cNvPr id="22" name="직사각형 21"/>
            <p:cNvSpPr/>
            <p:nvPr/>
          </p:nvSpPr>
          <p:spPr>
            <a:xfrm>
              <a:off x="427077" y="1047662"/>
              <a:ext cx="6905903" cy="527607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defTabSz="957818"/>
              <a:r>
                <a:rPr lang="ko-KR" altLang="en-US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과대적합 </a:t>
              </a:r>
              <a:r>
                <a:rPr lang="en-US" altLang="ko-KR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en-US" altLang="ko-KR" sz="2800" dirty="0" err="1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Overfitting</a:t>
              </a:r>
              <a:r>
                <a:rPr lang="en-US" altLang="ko-KR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  <a:endPara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21088" y="1752689"/>
              <a:ext cx="8354924" cy="466051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훈련 세트에 너무 맞추어져 있어 일반화 성능이 저하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2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52" y="1553469"/>
            <a:ext cx="6231675" cy="47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과대적합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과소적합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4225" y="883895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모델 복잡도 곡선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112</Words>
  <Application>Microsoft Office PowerPoint</Application>
  <PresentationFormat>화면 슬라이드 쇼(4:3)</PresentationFormat>
  <Paragraphs>37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2_Office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Jang</dc:creator>
  <cp:lastModifiedBy>Jin Jang</cp:lastModifiedBy>
  <cp:revision>5</cp:revision>
  <dcterms:created xsi:type="dcterms:W3CDTF">2019-01-21T05:15:35Z</dcterms:created>
  <dcterms:modified xsi:type="dcterms:W3CDTF">2019-01-22T02:04:49Z</dcterms:modified>
</cp:coreProperties>
</file>