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8"/>
  </p:notesMasterIdLst>
  <p:sldIdLst>
    <p:sldId id="257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02D58-EB94-4F00-ACF3-5E5FCF67A52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4B31D-762B-4805-9E4A-AC53F0EC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6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3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5" y="36514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61" y="36514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1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2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1" y="170974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1" y="458946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56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5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46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0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3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4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5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6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3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4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25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50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8" y="365131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4" y="36513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78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05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07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03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82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6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37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5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6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8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94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45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98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32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7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4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4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7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3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3" y="635635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789EEA6E-CA20-46BD-AFE9-0F9857C94D19}"/>
              </a:ext>
            </a:extLst>
          </p:cNvPr>
          <p:cNvGrpSpPr/>
          <p:nvPr userDrawn="1"/>
        </p:nvGrpSpPr>
        <p:grpSpPr>
          <a:xfrm>
            <a:off x="6642926" y="5795383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:a16="http://schemas.microsoft.com/office/drawing/2014/main" xmlns="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:a16="http://schemas.microsoft.com/office/drawing/2014/main" xmlns="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537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33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43">
            <a:off x="4940209" y="3119402"/>
            <a:ext cx="1133962" cy="12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84429" y="1160824"/>
            <a:ext cx="6279162" cy="92771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5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3213" y="4838928"/>
            <a:ext cx="25527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1" tIns="47892" rIns="95781" bIns="47892" rtlCol="0" anchor="ctr"/>
          <a:lstStyle/>
          <a:p>
            <a:pPr algn="ctr" defTabSz="957818"/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5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2995371" y="3041287"/>
            <a:ext cx="1249710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91">
            <a:off x="4354049" y="3441174"/>
            <a:ext cx="539922" cy="5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6674" y="2180447"/>
            <a:ext cx="637468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Chapter </a:t>
            </a:r>
            <a:r>
              <a:rPr lang="en-US" altLang="ko-KR" sz="24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3-1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Confusion Matrix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14942" y="5941435"/>
            <a:ext cx="2007336" cy="787987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1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62209"/>
            <a:ext cx="9144000" cy="5063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691680" y="1916836"/>
            <a:ext cx="5347176" cy="3744416"/>
            <a:chOff x="1313056" y="1412776"/>
            <a:chExt cx="5347176" cy="3744416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123728" y="5157192"/>
              <a:ext cx="45365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123728" y="2780928"/>
              <a:ext cx="45365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flipV="1">
              <a:off x="1313056" y="3262239"/>
              <a:ext cx="738664" cy="14629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70C0"/>
                  </a:solidFill>
                  <a:latin typeface="나눔고딕 ExtraBold" pitchFamily="50" charset="-127"/>
                  <a:ea typeface="나눔고딕 ExtraBold" pitchFamily="50" charset="-127"/>
                </a:rPr>
                <a:t>Actual</a:t>
              </a:r>
              <a:endParaRPr lang="en-US" altLang="ko-KR" sz="3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07904" y="1412776"/>
              <a:ext cx="2186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70C0"/>
                  </a:solidFill>
                  <a:latin typeface="나눔고딕 ExtraBold" pitchFamily="50" charset="-127"/>
                  <a:ea typeface="나눔고딕 ExtraBold" pitchFamily="50" charset="-127"/>
                </a:rPr>
                <a:t>Predicted</a:t>
              </a:r>
              <a:endParaRPr lang="ko-KR" altLang="en-US" sz="3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V="1">
              <a:off x="2987824" y="2132856"/>
              <a:ext cx="1" cy="30243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51720" y="4222825"/>
              <a:ext cx="889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Yes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3728" y="3070697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No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66830" y="2060848"/>
              <a:ext cx="889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Yes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1880" y="2060848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No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06306" y="3070700"/>
              <a:ext cx="7713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TN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5923" y="4221087"/>
              <a:ext cx="752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F</a:t>
              </a:r>
              <a:r>
                <a:rPr lang="en-US" altLang="ko-KR" sz="3600" dirty="0">
                  <a:latin typeface="나눔고딕 ExtraBold" pitchFamily="50" charset="-127"/>
                  <a:ea typeface="나눔고딕 ExtraBold" pitchFamily="50" charset="-127"/>
                </a:rPr>
                <a:t>N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7512" y="3070695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FP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7512" y="4221086"/>
              <a:ext cx="702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나눔고딕 ExtraBold" pitchFamily="50" charset="-127"/>
                  <a:ea typeface="나눔고딕 ExtraBold" pitchFamily="50" charset="-127"/>
                </a:rPr>
                <a:t>TP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 flipV="1">
            <a:off x="1165096" y="60881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45" y="4287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Confusion Matrix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890696">
            <a:off x="3496914" y="3987225"/>
            <a:ext cx="3353922" cy="965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049" y="1173205"/>
            <a:ext cx="8280920" cy="527607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Accuracy(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정확도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)  =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(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TP+TN) / (TP+FP+FN+TN)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35896" y="4608936"/>
            <a:ext cx="3094626" cy="878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542" y="1173205"/>
            <a:ext cx="8280920" cy="527607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Recall(</a:t>
            </a:r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재현율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) =  TP / (TP+FN)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542" y="1173205"/>
            <a:ext cx="8280920" cy="527607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Precision(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정밀도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) 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=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TP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/ (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TP+FP)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5400000">
            <a:off x="5031306" y="3982275"/>
            <a:ext cx="2123368" cy="9721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76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9" grpId="0"/>
      <p:bldP spid="19" grpId="1"/>
      <p:bldP spid="20" grpId="0" animBg="1"/>
      <p:bldP spid="20" grpId="1" animBg="1"/>
      <p:bldP spid="12" grpId="0"/>
      <p:bldP spid="12" grpId="1"/>
      <p:bldP spid="16" grpId="0"/>
      <p:bldP spid="16" grpId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73464"/>
            <a:ext cx="9144000" cy="5063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6" y="60881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45" y="4287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Confusion Matrix</a:t>
            </a:r>
          </a:p>
        </p:txBody>
      </p:sp>
      <p:pic>
        <p:nvPicPr>
          <p:cNvPr id="1026" name="Picture 2" descr="C:\Users\wkdwl\Desktop\조화평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97298"/>
            <a:ext cx="9144001" cy="44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31539" y="1170749"/>
            <a:ext cx="8280920" cy="527607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F1-Score 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= 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2 * (P * R)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/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(P + R)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97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75656" y="3119739"/>
            <a:ext cx="6031878" cy="138938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정답 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: [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음치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음치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음치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음치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가수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가수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]</a:t>
            </a:r>
          </a:p>
          <a:p>
            <a:pPr algn="ctr" defTabSz="957818"/>
            <a:endParaRPr lang="en-US" altLang="ko-KR" sz="2800" b="1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 defTabSz="957818"/>
            <a:r>
              <a:rPr lang="ko-KR" altLang="en-US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정확도와 정밀도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800" b="1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재현율은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몇일까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?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4" y="60880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58" y="1192214"/>
            <a:ext cx="7068685" cy="454729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6062" y="1954950"/>
            <a:ext cx="6031878" cy="527607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번호 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[  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 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1  , 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 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2  , 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  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3  ,  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 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4  , 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  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5  ,   6  ]</a:t>
            </a:r>
            <a:endParaRPr lang="en-US" altLang="ko-KR" sz="2800" b="1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7664" y="2545740"/>
            <a:ext cx="589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818"/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예측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: [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음치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음치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가수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가수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가수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800" b="1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가수</a:t>
            </a:r>
            <a:r>
              <a:rPr lang="en-US" altLang="ko-KR" sz="2800" b="1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]</a:t>
            </a:r>
            <a:endParaRPr lang="en-US" altLang="ko-KR" sz="2800" b="1" dirty="0">
              <a:solidFill>
                <a:srgbClr val="FFC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4845" y="4287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730491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117</Words>
  <Application>Microsoft Office PowerPoint</Application>
  <PresentationFormat>화면 슬라이드 쇼(4:3)</PresentationFormat>
  <Paragraphs>31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4_Office 테마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Jang</dc:creator>
  <cp:lastModifiedBy>Jin Jang</cp:lastModifiedBy>
  <cp:revision>16</cp:revision>
  <dcterms:created xsi:type="dcterms:W3CDTF">2019-02-01T01:52:56Z</dcterms:created>
  <dcterms:modified xsi:type="dcterms:W3CDTF">2019-02-07T08:08:06Z</dcterms:modified>
</cp:coreProperties>
</file>