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96" r:id="rId3"/>
    <p:sldId id="324" r:id="rId4"/>
    <p:sldId id="325" r:id="rId5"/>
    <p:sldId id="326" r:id="rId6"/>
    <p:sldId id="300" r:id="rId7"/>
    <p:sldId id="301" r:id="rId8"/>
    <p:sldId id="322" r:id="rId9"/>
    <p:sldId id="327" r:id="rId10"/>
    <p:sldId id="319" r:id="rId11"/>
    <p:sldId id="321" r:id="rId12"/>
    <p:sldId id="323" r:id="rId13"/>
    <p:sldId id="266" r:id="rId14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C4B04"/>
    <a:srgbClr val="323232"/>
    <a:srgbClr val="FFFFFF"/>
    <a:srgbClr val="008DD2"/>
    <a:srgbClr val="404040"/>
    <a:srgbClr val="3F3F3F"/>
    <a:srgbClr val="DFDFDF"/>
    <a:srgbClr val="3B5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388" autoAdjust="0"/>
  </p:normalViewPr>
  <p:slideViewPr>
    <p:cSldViewPr snapToGrid="0" showGuides="1">
      <p:cViewPr varScale="1">
        <p:scale>
          <a:sx n="51" d="100"/>
          <a:sy n="51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26B6A-6E80-48C0-8060-3176636CDDF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FC6D6-1823-440A-831A-C7A45644E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4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94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231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33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6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5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6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날짜별</a:t>
            </a:r>
            <a:r>
              <a:rPr lang="ko-KR" altLang="en-US" baseline="0" dirty="0" smtClean="0"/>
              <a:t> 영화 평점 수집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552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4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81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9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820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3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8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5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46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41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4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1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9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04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29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E93A7-62A6-46BA-BE52-62028FE269C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1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92379" y="2151685"/>
            <a:ext cx="601305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r>
              <a:rPr lang="ko-KR" altLang="en-US" sz="6600" dirty="0" smtClean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활용한 </a:t>
            </a:r>
            <a:endParaRPr lang="en-US" altLang="ko-KR" sz="6600" dirty="0" smtClean="0">
              <a:solidFill>
                <a:srgbClr val="FFC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6600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6600" dirty="0" smtClean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  <a:r>
              <a:rPr lang="ko-KR" altLang="en-US" sz="6600" dirty="0" smtClean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</a:t>
            </a:r>
            <a:r>
              <a:rPr lang="ko-KR" altLang="en-US" sz="6600" dirty="0" err="1" smtClean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ko-KR" altLang="en-US" sz="6600" dirty="0">
              <a:solidFill>
                <a:srgbClr val="FFC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85431" y="3525253"/>
            <a:ext cx="279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Crawling</a:t>
            </a:r>
            <a:endParaRPr lang="ko-KR" altLang="en-US" sz="3600" dirty="0">
              <a:solidFill>
                <a:srgbClr val="FFC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1" y="2017295"/>
            <a:ext cx="1427748" cy="14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51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7702" y="566484"/>
            <a:ext cx="3685638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8924" y="750866"/>
            <a:ext cx="70936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네이버 검색 주소에 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8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검색어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입력하여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요청한 후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블로그 내용을 </a:t>
            </a:r>
            <a:r>
              <a:rPr lang="ko-KR" altLang="en-US" sz="28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수집하시오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8793" y="0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실전예제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42550" y="190767"/>
            <a:ext cx="2129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(Practical 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189" y="1766529"/>
            <a:ext cx="4755077" cy="469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90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013363" y="885244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906" y="1834761"/>
            <a:ext cx="6647645" cy="442979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-8793" y="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42550" y="190767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(Application </a:t>
            </a:r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-5830" y="566484"/>
            <a:ext cx="3759719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21501" y="750866"/>
            <a:ext cx="81684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네이버 검색 주소에 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8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검색어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입력하여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요청한 후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블로그 내용을 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NaverBlogContent.txt</a:t>
            </a:r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저장하시오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694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013363" y="885244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906" y="1834761"/>
            <a:ext cx="6647645" cy="442979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-8793" y="0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응용예제</a:t>
            </a:r>
            <a:r>
              <a:rPr lang="en-US" altLang="ko-KR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46832" y="190767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(Application 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-4443" y="566484"/>
            <a:ext cx="3951502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13590" y="750866"/>
            <a:ext cx="97842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네이버 검색 주소에 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28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검색어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입력하여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요청한 후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블로그 내용을 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NaverBlogContent.txt</a:t>
            </a:r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저장하시오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8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sz="28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쪽까지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0712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68835" y="2040367"/>
            <a:ext cx="5274649" cy="2767105"/>
            <a:chOff x="3468835" y="1383979"/>
            <a:chExt cx="5274649" cy="2767105"/>
          </a:xfrm>
        </p:grpSpPr>
        <p:sp>
          <p:nvSpPr>
            <p:cNvPr id="6" name="TextBox 5"/>
            <p:cNvSpPr txBox="1"/>
            <p:nvPr/>
          </p:nvSpPr>
          <p:spPr>
            <a:xfrm>
              <a:off x="3468835" y="2950755"/>
              <a:ext cx="52746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solidFill>
                    <a:srgbClr val="FFC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THANK YOU.</a:t>
              </a:r>
              <a:endParaRPr lang="ko-KR" altLang="en-US" sz="7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213" y="1383979"/>
              <a:ext cx="1727575" cy="1727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072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7820" y="704834"/>
            <a:ext cx="21563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강의 목표</a:t>
            </a:r>
            <a:endParaRPr lang="ko-KR" altLang="en-US" sz="44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550669" y="1836967"/>
            <a:ext cx="9105900" cy="37338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70" y="2161674"/>
            <a:ext cx="651310" cy="6513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70" y="3315819"/>
            <a:ext cx="651310" cy="6513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70" y="4469155"/>
            <a:ext cx="651310" cy="6513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83180" y="3410642"/>
            <a:ext cx="6465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Page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파악하여 페이지를 이동할 수 있다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3180" y="4560597"/>
            <a:ext cx="6953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Page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수집한 데이터를 파일형태로 저장할 수 있다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3180" y="2260687"/>
            <a:ext cx="695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Page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구조를 분석하고 데이터를 수집할 수 있다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385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8793" y="0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복습예제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4492" y="921173"/>
            <a:ext cx="92624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영화랭킹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페이지에서 영화제목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평점을 수집한 후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pandas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endParaRPr lang="en-US" altLang="ko-KR" sz="32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활용하여 정보를 </a:t>
            </a:r>
            <a:r>
              <a:rPr lang="ko-KR" altLang="en-US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출력하시오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3728" y="566484"/>
            <a:ext cx="1654873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690" y="2199050"/>
            <a:ext cx="2987274" cy="382177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13" y="2657373"/>
            <a:ext cx="6191250" cy="29051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904672" y="4007796"/>
            <a:ext cx="661481" cy="340468"/>
          </a:xfrm>
          <a:prstGeom prst="rect">
            <a:avLst/>
          </a:prstGeom>
          <a:noFill/>
          <a:ln w="38100"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80108" y="4007796"/>
            <a:ext cx="661481" cy="340468"/>
          </a:xfrm>
          <a:prstGeom prst="rect">
            <a:avLst/>
          </a:prstGeom>
          <a:noFill/>
          <a:ln w="38100"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870457" y="3842426"/>
            <a:ext cx="505839" cy="671208"/>
          </a:xfrm>
          <a:prstGeom prst="rightArrow">
            <a:avLst/>
          </a:prstGeom>
          <a:solidFill>
            <a:srgbClr val="FC4B04"/>
          </a:solidFill>
          <a:ln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63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29748" y="3594370"/>
            <a:ext cx="3467155" cy="2076856"/>
          </a:xfrm>
          <a:prstGeom prst="rect">
            <a:avLst/>
          </a:prstGeom>
          <a:noFill/>
          <a:ln w="28575"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6985" y="921173"/>
            <a:ext cx="8942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pandas</a:t>
            </a:r>
            <a:r>
              <a:rPr lang="ko-KR" altLang="en-US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36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date_range</a:t>
            </a:r>
            <a:r>
              <a:rPr lang="en-US" altLang="ko-KR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활용한 날짜 생성</a:t>
            </a:r>
            <a:endParaRPr lang="en-US" altLang="ko-KR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" y="566484"/>
            <a:ext cx="4857014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5991" y="1946160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날짜 생성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8517" y="2635862"/>
            <a:ext cx="1055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date = </a:t>
            </a:r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pd.</a:t>
            </a:r>
            <a:r>
              <a:rPr lang="en-US" altLang="ko-KR" sz="3200" dirty="0" err="1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date_range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(“2018-5-1”’, </a:t>
            </a:r>
            <a:r>
              <a:rPr lang="en-US" altLang="ko-KR" sz="32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periods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=100, </a:t>
            </a:r>
            <a:r>
              <a:rPr lang="en-US" altLang="ko-KR" sz="3200" dirty="0" err="1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freq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=”d”)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5991" y="3594370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날짜 형식 변환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8517" y="4284072"/>
            <a:ext cx="67510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or day in date:</a:t>
            </a:r>
          </a:p>
          <a:p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print(</a:t>
            </a:r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day.</a:t>
            </a:r>
            <a:r>
              <a:rPr lang="en-US" altLang="ko-KR" sz="3200" dirty="0" err="1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strftime</a:t>
            </a:r>
            <a:r>
              <a:rPr lang="en-US" altLang="ko-KR" sz="32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(“%</a:t>
            </a:r>
            <a:r>
              <a:rPr lang="en-US" altLang="ko-KR" sz="3200" dirty="0" err="1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Y%m%d</a:t>
            </a:r>
            <a:r>
              <a:rPr lang="en-US" altLang="ko-KR" sz="32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”)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8793" y="0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pandas</a:t>
            </a:r>
            <a:r>
              <a:rPr lang="ko-KR" altLang="en-US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활용한 날짜 생성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6161" y="1946160"/>
            <a:ext cx="155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날짜입력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41149" y="1946160"/>
            <a:ext cx="2177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날짜생성개수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08620" y="3306734"/>
            <a:ext cx="2185214" cy="584775"/>
          </a:xfrm>
          <a:prstGeom prst="rect">
            <a:avLst/>
          </a:prstGeom>
          <a:solidFill>
            <a:srgbClr val="323232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특정날짜생성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29748" y="3959605"/>
            <a:ext cx="35429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 -&gt; 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(day)</a:t>
            </a:r>
          </a:p>
          <a:p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 -&gt; 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주말이 아닌 평일</a:t>
            </a:r>
            <a:endParaRPr lang="en-US" altLang="ko-KR" sz="32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 -&gt; 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일요일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895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64009" y="1126583"/>
            <a:ext cx="9863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matplotlib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활용하여 영화 평점 변화를 그래프로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시각화하시오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8793" y="0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2550" y="190767"/>
            <a:ext cx="2129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(Practical </a:t>
            </a:r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7702" y="566484"/>
            <a:ext cx="3685638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73736" y="1126583"/>
            <a:ext cx="9863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matplotlib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활용하여 영화 평점 변화를 그래프로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시각화하시오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063" y="1711357"/>
            <a:ext cx="7381875" cy="507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95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8793" y="0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2550" y="190767"/>
            <a:ext cx="2129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(Practical 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7702" y="566484"/>
            <a:ext cx="3685638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7430" y="921173"/>
            <a:ext cx="8611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네이버 영화를 선정하여 평점페이지에 리뷰를 </a:t>
            </a:r>
            <a:r>
              <a:rPr lang="ko-KR" altLang="en-US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수집하시오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569" y="1627869"/>
            <a:ext cx="3650307" cy="4452892"/>
          </a:xfrm>
          <a:prstGeom prst="rect">
            <a:avLst/>
          </a:prstGeom>
          <a:effectLst/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41" y="1627870"/>
            <a:ext cx="4230741" cy="4452892"/>
          </a:xfrm>
          <a:prstGeom prst="rect">
            <a:avLst/>
          </a:prstGeom>
          <a:effectLst/>
        </p:spPr>
      </p:pic>
      <p:sp>
        <p:nvSpPr>
          <p:cNvPr id="12" name="직사각형 11"/>
          <p:cNvSpPr/>
          <p:nvPr/>
        </p:nvSpPr>
        <p:spPr>
          <a:xfrm>
            <a:off x="3585029" y="4651829"/>
            <a:ext cx="522514" cy="355600"/>
          </a:xfrm>
          <a:prstGeom prst="rect">
            <a:avLst/>
          </a:prstGeom>
          <a:noFill/>
          <a:ln w="28575"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81371" y="2090057"/>
            <a:ext cx="2902857" cy="406399"/>
          </a:xfrm>
          <a:prstGeom prst="rect">
            <a:avLst/>
          </a:prstGeom>
          <a:noFill/>
          <a:ln w="28575"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880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8793" y="0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2550" y="190767"/>
            <a:ext cx="2129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(Practical 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7702" y="566484"/>
            <a:ext cx="3685638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7774" y="750866"/>
            <a:ext cx="70783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iframe : </a:t>
            </a:r>
            <a:r>
              <a:rPr lang="ko-KR" altLang="en-US" sz="2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페이지 내 다른 페이지를 포함시켜주는 태그</a:t>
            </a:r>
            <a:endParaRPr lang="en-US" altLang="ko-KR" sz="24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 </a:t>
            </a:r>
            <a:r>
              <a:rPr lang="en-US" altLang="ko-KR" sz="2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  <a:r>
              <a:rPr lang="en-US" altLang="ko-KR" sz="20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u="sng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하나로 합쳐지는 것이 아닌 </a:t>
            </a:r>
            <a:r>
              <a:rPr lang="ko-KR" altLang="en-US" sz="2000" u="sng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다른창으로</a:t>
            </a:r>
            <a:r>
              <a:rPr lang="ko-KR" altLang="en-US" sz="2000" u="sng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인식</a:t>
            </a:r>
            <a:r>
              <a:rPr lang="en-US" altLang="ko-KR" sz="20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20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23" y="1711651"/>
            <a:ext cx="3459028" cy="42195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3099" y="2526999"/>
            <a:ext cx="2367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마우스 오른쪽 클릭 </a:t>
            </a:r>
            <a:endParaRPr lang="en-US" altLang="ko-KR" sz="2400" dirty="0">
              <a:solidFill>
                <a:srgbClr val="FC4B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’</a:t>
            </a:r>
            <a:r>
              <a:rPr lang="ko-KR" altLang="en-US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검사</a:t>
            </a:r>
            <a:r>
              <a:rPr lang="en-US" altLang="ko-KR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</a:t>
            </a:r>
            <a:r>
              <a:rPr lang="ko-KR" altLang="en-US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클릭</a:t>
            </a:r>
            <a:endParaRPr lang="en-US" altLang="ko-KR" sz="2400" dirty="0">
              <a:solidFill>
                <a:srgbClr val="FC4B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654798" y="2260962"/>
            <a:ext cx="3955144" cy="3113809"/>
            <a:chOff x="7801426" y="1719012"/>
            <a:chExt cx="3955144" cy="311380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1426" y="1719012"/>
              <a:ext cx="3955144" cy="3113809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939313" y="2400548"/>
              <a:ext cx="3817257" cy="770823"/>
            </a:xfrm>
            <a:prstGeom prst="rect">
              <a:avLst/>
            </a:prstGeom>
            <a:noFill/>
            <a:ln w="28575">
              <a:solidFill>
                <a:srgbClr val="FC4B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527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8793" y="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2550" y="190767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(Application </a:t>
            </a:r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5830" y="566484"/>
            <a:ext cx="3759719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7620" y="885244"/>
            <a:ext cx="89162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네이버 리뷰 사이트의 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페이지에 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있는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</a:t>
            </a:r>
            <a:r>
              <a:rPr lang="en-US" altLang="ko-KR" sz="32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32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공감</a:t>
            </a:r>
            <a:r>
              <a:rPr lang="en-US" altLang="ko-KR" sz="32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3200" dirty="0" err="1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비공감</a:t>
            </a:r>
            <a:r>
              <a:rPr lang="ko-KR" altLang="en-US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수집하여 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다음과 같이 </a:t>
            </a:r>
            <a:r>
              <a:rPr lang="ko-KR" altLang="en-US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출력하시오</a:t>
            </a:r>
            <a:endParaRPr lang="en-US" altLang="ko-KR" sz="28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1932696"/>
            <a:ext cx="7219950" cy="46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94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8793" y="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2550" y="190767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(Application </a:t>
            </a:r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5830" y="566484"/>
            <a:ext cx="3759719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01970" y="885244"/>
            <a:ext cx="7807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네이버 리뷰 사이트의 모든 페이지에 있는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수집하여 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aver_moive_reple.txt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저장하시오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22" y="1962462"/>
            <a:ext cx="9370643" cy="456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13486</TotalTime>
  <Words>298</Words>
  <Application>Microsoft Office PowerPoint</Application>
  <PresentationFormat>와이드스크린</PresentationFormat>
  <Paragraphs>70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배달의민족 주아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</dc:creator>
  <cp:lastModifiedBy>이 명호</cp:lastModifiedBy>
  <cp:revision>1371</cp:revision>
  <dcterms:created xsi:type="dcterms:W3CDTF">2017-06-06T13:08:48Z</dcterms:created>
  <dcterms:modified xsi:type="dcterms:W3CDTF">2019-01-07T13:44:44Z</dcterms:modified>
</cp:coreProperties>
</file>